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0"/>
  </p:notesMasterIdLst>
  <p:sldIdLst>
    <p:sldId id="256" r:id="rId2"/>
    <p:sldId id="257" r:id="rId3"/>
    <p:sldId id="679" r:id="rId4"/>
    <p:sldId id="677" r:id="rId5"/>
    <p:sldId id="680" r:id="rId6"/>
    <p:sldId id="681" r:id="rId7"/>
    <p:sldId id="585" r:id="rId8"/>
    <p:sldId id="682" r:id="rId9"/>
    <p:sldId id="597" r:id="rId10"/>
    <p:sldId id="683" r:id="rId11"/>
    <p:sldId id="705" r:id="rId12"/>
    <p:sldId id="693" r:id="rId13"/>
    <p:sldId id="596" r:id="rId14"/>
    <p:sldId id="586" r:id="rId15"/>
    <p:sldId id="587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  <p:sldId id="598" r:id="rId25"/>
    <p:sldId id="599" r:id="rId26"/>
    <p:sldId id="601" r:id="rId27"/>
    <p:sldId id="600" r:id="rId28"/>
    <p:sldId id="602" r:id="rId29"/>
    <p:sldId id="603" r:id="rId30"/>
    <p:sldId id="604" r:id="rId31"/>
    <p:sldId id="605" r:id="rId32"/>
    <p:sldId id="606" r:id="rId33"/>
    <p:sldId id="607" r:id="rId34"/>
    <p:sldId id="608" r:id="rId35"/>
    <p:sldId id="609" r:id="rId36"/>
    <p:sldId id="610" r:id="rId37"/>
    <p:sldId id="612" r:id="rId38"/>
    <p:sldId id="694" r:id="rId39"/>
    <p:sldId id="684" r:id="rId40"/>
    <p:sldId id="685" r:id="rId41"/>
    <p:sldId id="689" r:id="rId42"/>
    <p:sldId id="686" r:id="rId43"/>
    <p:sldId id="687" r:id="rId44"/>
    <p:sldId id="690" r:id="rId45"/>
    <p:sldId id="688" r:id="rId46"/>
    <p:sldId id="691" r:id="rId47"/>
    <p:sldId id="707" r:id="rId48"/>
    <p:sldId id="722" r:id="rId49"/>
    <p:sldId id="692" r:id="rId50"/>
    <p:sldId id="695" r:id="rId51"/>
    <p:sldId id="706" r:id="rId52"/>
    <p:sldId id="696" r:id="rId53"/>
    <p:sldId id="698" r:id="rId54"/>
    <p:sldId id="699" r:id="rId55"/>
    <p:sldId id="557" r:id="rId56"/>
    <p:sldId id="558" r:id="rId57"/>
    <p:sldId id="559" r:id="rId58"/>
    <p:sldId id="560" r:id="rId59"/>
    <p:sldId id="561" r:id="rId60"/>
    <p:sldId id="697" r:id="rId61"/>
    <p:sldId id="700" r:id="rId62"/>
    <p:sldId id="701" r:id="rId63"/>
    <p:sldId id="703" r:id="rId64"/>
    <p:sldId id="702" r:id="rId65"/>
    <p:sldId id="704" r:id="rId66"/>
    <p:sldId id="708" r:id="rId67"/>
    <p:sldId id="709" r:id="rId68"/>
    <p:sldId id="710" r:id="rId69"/>
    <p:sldId id="711" r:id="rId70"/>
    <p:sldId id="712" r:id="rId71"/>
    <p:sldId id="713" r:id="rId72"/>
    <p:sldId id="715" r:id="rId73"/>
    <p:sldId id="719" r:id="rId74"/>
    <p:sldId id="718" r:id="rId75"/>
    <p:sldId id="717" r:id="rId76"/>
    <p:sldId id="716" r:id="rId77"/>
    <p:sldId id="720" r:id="rId78"/>
    <p:sldId id="721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693788-FA40-4E62-8C8D-797947305CF8}" v="33" dt="2022-03-13T17:43:56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82"/>
    <p:restoredTop sz="96283" autoAdjust="0"/>
  </p:normalViewPr>
  <p:slideViewPr>
    <p:cSldViewPr snapToGrid="0">
      <p:cViewPr varScale="1">
        <p:scale>
          <a:sx n="97" d="100"/>
          <a:sy n="97" d="100"/>
        </p:scale>
        <p:origin x="78" y="3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D6981FE4-B997-447B-AD25-4F9A19E79072}"/>
    <pc:docChg chg="undo custSel addSld delSld modSld">
      <pc:chgData name="Cristian Chilipirea" userId="34ab170da5908fc4" providerId="LiveId" clId="{D6981FE4-B997-447B-AD25-4F9A19E79072}" dt="2022-02-25T07:51:16.020" v="97" actId="1076"/>
      <pc:docMkLst>
        <pc:docMk/>
      </pc:docMkLst>
      <pc:sldChg chg="modSp mod">
        <pc:chgData name="Cristian Chilipirea" userId="34ab170da5908fc4" providerId="LiveId" clId="{D6981FE4-B997-447B-AD25-4F9A19E79072}" dt="2022-02-25T07:10:05.554" v="5" actId="20577"/>
        <pc:sldMkLst>
          <pc:docMk/>
          <pc:sldMk cId="736295071" sldId="256"/>
        </pc:sldMkLst>
        <pc:spChg chg="mod">
          <ac:chgData name="Cristian Chilipirea" userId="34ab170da5908fc4" providerId="LiveId" clId="{D6981FE4-B997-447B-AD25-4F9A19E79072}" dt="2022-02-25T07:10:05.554" v="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6981FE4-B997-447B-AD25-4F9A19E79072}" dt="2022-02-25T07:10:41.130" v="6" actId="680"/>
        <pc:sldMkLst>
          <pc:docMk/>
          <pc:sldMk cId="2438379044" sldId="257"/>
        </pc:sldMkLst>
      </pc:sldChg>
      <pc:sldChg chg="modSp add mod">
        <pc:chgData name="Cristian Chilipirea" userId="34ab170da5908fc4" providerId="LiveId" clId="{D6981FE4-B997-447B-AD25-4F9A19E79072}" dt="2022-02-25T07:10:55.837" v="8" actId="207"/>
        <pc:sldMkLst>
          <pc:docMk/>
          <pc:sldMk cId="2476173855" sldId="258"/>
        </pc:sldMkLst>
        <pc:spChg chg="mod">
          <ac:chgData name="Cristian Chilipirea" userId="34ab170da5908fc4" providerId="LiveId" clId="{D6981FE4-B997-447B-AD25-4F9A19E79072}" dt="2022-02-25T07:10:55.837" v="8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254936104" sldId="260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713726514" sldId="261"/>
        </pc:sldMkLst>
      </pc:sldChg>
      <pc:sldChg chg="modSp add mod">
        <pc:chgData name="Cristian Chilipirea" userId="34ab170da5908fc4" providerId="LiveId" clId="{D6981FE4-B997-447B-AD25-4F9A19E79072}" dt="2022-02-25T07:11:28.084" v="9" actId="12"/>
        <pc:sldMkLst>
          <pc:docMk/>
          <pc:sldMk cId="3266415811" sldId="262"/>
        </pc:sldMkLst>
        <pc:spChg chg="mod">
          <ac:chgData name="Cristian Chilipirea" userId="34ab170da5908fc4" providerId="LiveId" clId="{D6981FE4-B997-447B-AD25-4F9A19E79072}" dt="2022-02-25T07:11:28.084" v="9" actId="12"/>
          <ac:spMkLst>
            <pc:docMk/>
            <pc:sldMk cId="3266415811" sldId="262"/>
            <ac:spMk id="4" creationId="{65E9F9D8-D4E8-4946-82C8-46B406191646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115425093" sldId="263"/>
        </pc:sldMkLst>
      </pc:sldChg>
      <pc:sldChg chg="modSp add mod">
        <pc:chgData name="Cristian Chilipirea" userId="34ab170da5908fc4" providerId="LiveId" clId="{D6981FE4-B997-447B-AD25-4F9A19E79072}" dt="2022-02-25T07:13:01.692" v="15" actId="572"/>
        <pc:sldMkLst>
          <pc:docMk/>
          <pc:sldMk cId="2184992026" sldId="264"/>
        </pc:sldMkLst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10" creationId="{8E61ADA4-CAA9-479C-9792-FAC03CE9C717}"/>
          </ac:spMkLst>
        </pc:spChg>
        <pc:graphicFrameChg chg="mod modGraphic">
          <ac:chgData name="Cristian Chilipirea" userId="34ab170da5908fc4" providerId="LiveId" clId="{D6981FE4-B997-447B-AD25-4F9A19E79072}" dt="2022-02-25T07:13:01.692" v="15" actId="572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mod">
          <ac:chgData name="Cristian Chilipirea" userId="34ab170da5908fc4" providerId="LiveId" clId="{D6981FE4-B997-447B-AD25-4F9A19E79072}" dt="2022-02-25T07:11:57.276" v="13" actId="692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add mod">
        <pc:chgData name="Cristian Chilipirea" userId="34ab170da5908fc4" providerId="LiveId" clId="{D6981FE4-B997-447B-AD25-4F9A19E79072}" dt="2022-02-25T07:13:37.744" v="22" actId="12"/>
        <pc:sldMkLst>
          <pc:docMk/>
          <pc:sldMk cId="2911696057" sldId="265"/>
        </pc:sldMkLst>
        <pc:spChg chg="mod">
          <ac:chgData name="Cristian Chilipirea" userId="34ab170da5908fc4" providerId="LiveId" clId="{D6981FE4-B997-447B-AD25-4F9A19E79072}" dt="2022-02-25T07:13:37.744" v="22" actId="12"/>
          <ac:spMkLst>
            <pc:docMk/>
            <pc:sldMk cId="2911696057" sldId="265"/>
            <ac:spMk id="4" creationId="{18D2476C-C754-4A1B-9512-D5056163D0BC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199494391" sldId="266"/>
        </pc:sldMkLst>
      </pc:sldChg>
      <pc:sldChg chg="modSp add mod">
        <pc:chgData name="Cristian Chilipirea" userId="34ab170da5908fc4" providerId="LiveId" clId="{D6981FE4-B997-447B-AD25-4F9A19E79072}" dt="2022-02-25T07:14:09.873" v="24" actId="207"/>
        <pc:sldMkLst>
          <pc:docMk/>
          <pc:sldMk cId="2561070751" sldId="267"/>
        </pc:sldMkLst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D6981FE4-B997-447B-AD25-4F9A19E79072}" dt="2022-02-25T07:14:09.873" v="24" actId="207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19.498" v="25" actId="207"/>
        <pc:sldMkLst>
          <pc:docMk/>
          <pc:sldMk cId="369525089" sldId="268"/>
        </pc:sldMkLst>
        <pc:graphicFrameChg chg="modGraphic">
          <ac:chgData name="Cristian Chilipirea" userId="34ab170da5908fc4" providerId="LiveId" clId="{D6981FE4-B997-447B-AD25-4F9A19E79072}" dt="2022-02-25T07:14:19.498" v="25" actId="207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43.248" v="31" actId="207"/>
        <pc:sldMkLst>
          <pc:docMk/>
          <pc:sldMk cId="264313818" sldId="269"/>
        </pc:sldMkLst>
        <pc:spChg chg="mod">
          <ac:chgData name="Cristian Chilipirea" userId="34ab170da5908fc4" providerId="LiveId" clId="{D6981FE4-B997-447B-AD25-4F9A19E79072}" dt="2022-02-25T07:14:43.248" v="3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4:40.779" v="30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D6981FE4-B997-447B-AD25-4F9A19E79072}" dt="2022-02-25T07:14:26.382" v="26" actId="207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4:32.660" v="27" actId="207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4:34.928" v="28" actId="207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4:37.473" v="29" actId="207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24.224" v="38" actId="207"/>
        <pc:sldMkLst>
          <pc:docMk/>
          <pc:sldMk cId="2557004209" sldId="270"/>
        </pc:sldMkLst>
        <pc:spChg chg="mod">
          <ac:chgData name="Cristian Chilipirea" userId="34ab170da5908fc4" providerId="LiveId" clId="{D6981FE4-B997-447B-AD25-4F9A19E79072}" dt="2022-02-25T07:14:46.954" v="32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6:24.224" v="38" actId="207"/>
          <ac:spMkLst>
            <pc:docMk/>
            <pc:sldMk cId="2557004209" sldId="270"/>
            <ac:spMk id="17" creationId="{A2690E5D-C535-4E03-87F5-DEB5C2124C45}"/>
          </ac:spMkLst>
        </pc:spChg>
        <pc:spChg chg="ord">
          <ac:chgData name="Cristian Chilipirea" userId="34ab170da5908fc4" providerId="LiveId" clId="{D6981FE4-B997-447B-AD25-4F9A19E79072}" dt="2022-02-25T07:14:58.757" v="33" actId="167"/>
          <ac:spMkLst>
            <pc:docMk/>
            <pc:sldMk cId="2557004209" sldId="270"/>
            <ac:spMk id="18" creationId="{2A89DCC2-F64B-4538-A7BC-606EC1C3D369}"/>
          </ac:spMkLst>
        </pc:spChg>
        <pc:graphicFrameChg chg="modGraphic">
          <ac:chgData name="Cristian Chilipirea" userId="34ab170da5908fc4" providerId="LiveId" clId="{D6981FE4-B997-447B-AD25-4F9A19E79072}" dt="2022-02-25T07:15:06.490" v="34" actId="207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5:10.474" v="35" actId="207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6:18.896" v="36" actId="207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6:21.470" v="37" actId="207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36.567" v="39" actId="207"/>
        <pc:sldMkLst>
          <pc:docMk/>
          <pc:sldMk cId="3419771404" sldId="271"/>
        </pc:sldMkLst>
        <pc:spChg chg="mod">
          <ac:chgData name="Cristian Chilipirea" userId="34ab170da5908fc4" providerId="LiveId" clId="{D6981FE4-B997-447B-AD25-4F9A19E79072}" dt="2022-02-25T07:16:36.567" v="39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modSp add mod">
        <pc:chgData name="Cristian Chilipirea" userId="34ab170da5908fc4" providerId="LiveId" clId="{D6981FE4-B997-447B-AD25-4F9A19E79072}" dt="2022-02-25T07:17:04.502" v="43" actId="692"/>
        <pc:sldMkLst>
          <pc:docMk/>
          <pc:sldMk cId="3482872906" sldId="272"/>
        </pc:sldMkLst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7" creationId="{103AE696-580C-4590-BE84-DA084ADF0CB7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8" creationId="{650CA71E-2AAB-4751-AC41-40F0C308DE62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1" creationId="{F2585CE3-CC55-494A-8528-AEBA1C04E68C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2" creationId="{A560E5A4-E888-41F9-A7AA-0A8B7827310F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14" creationId="{622BD4BD-8259-42B8-96A4-E354A9681D68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5" creationId="{C3DB6C5B-EC82-4074-9416-17590DAFA5CB}"/>
          </ac:spMkLst>
        </pc:spChg>
        <pc:cxnChg chg="mod">
          <ac:chgData name="Cristian Chilipirea" userId="34ab170da5908fc4" providerId="LiveId" clId="{D6981FE4-B997-447B-AD25-4F9A19E79072}" dt="2022-02-25T07:17:04.502" v="43" actId="692"/>
          <ac:cxnSpMkLst>
            <pc:docMk/>
            <pc:sldMk cId="3482872906" sldId="272"/>
            <ac:cxnSpMk id="9" creationId="{70A36D77-1709-4627-949D-DC2F13D45DEB}"/>
          </ac:cxnSpMkLst>
        </pc:cxnChg>
        <pc:cxnChg chg="mod">
          <ac:chgData name="Cristian Chilipirea" userId="34ab170da5908fc4" providerId="LiveId" clId="{D6981FE4-B997-447B-AD25-4F9A19E79072}" dt="2022-02-25T07:16:56.846" v="41" actId="692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modSp add mod">
        <pc:chgData name="Cristian Chilipirea" userId="34ab170da5908fc4" providerId="LiveId" clId="{D6981FE4-B997-447B-AD25-4F9A19E79072}" dt="2022-02-25T07:17:23.562" v="46" actId="207"/>
        <pc:sldMkLst>
          <pc:docMk/>
          <pc:sldMk cId="268692477" sldId="273"/>
        </pc:sldMkLst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5" creationId="{7F8795B7-A5EA-47A5-BA6A-95008EDC8810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6" creationId="{DBDC4694-7BAE-4A55-862C-424F9030BE84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9" creationId="{B2879437-0AB3-4952-8166-C2AB0CEC8D87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0" creationId="{AFEE0502-5CEC-4AFF-8E65-48AFE57AC1C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1" creationId="{61DAD735-4FBF-4423-8E51-E34FF3CF9163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4" creationId="{86D83434-7A38-4BFE-8CC1-2227D04A192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5" creationId="{931E6EB8-F58B-4C4A-9BD0-7ECBAFB9662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6" creationId="{D8947059-906E-45B5-A0EF-6FA292E27932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20" creationId="{507411E0-B916-4B1D-B592-67FE80742D2F}"/>
          </ac:spMkLst>
        </pc:spChg>
        <pc:spChg chg="mod">
          <ac:chgData name="Cristian Chilipirea" userId="34ab170da5908fc4" providerId="LiveId" clId="{D6981FE4-B997-447B-AD25-4F9A19E79072}" dt="2022-02-25T07:17:23.562" v="46" actId="207"/>
          <ac:spMkLst>
            <pc:docMk/>
            <pc:sldMk cId="268692477" sldId="273"/>
            <ac:spMk id="22" creationId="{93C460A5-31FB-43DB-B68F-1E1D2B5C7EB5}"/>
          </ac:spMkLst>
        </pc:sp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7" creationId="{4ADB5279-C0DC-40D6-85B6-229A55D2101B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8" creationId="{34BE8E91-2CED-496D-9B00-05CAAF07F96F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2" creationId="{6199B666-A7F0-4E59-982B-EE4915C99588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3" creationId="{FD4DB57B-9825-4ED6-9EDE-4DA1358F8791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7" creationId="{E397937C-BF19-4700-9CD7-57EB0D730B5C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8" creationId="{969B53F5-7D79-486D-9098-C34AE93D3C52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modSp add mod">
        <pc:chgData name="Cristian Chilipirea" userId="34ab170da5908fc4" providerId="LiveId" clId="{D6981FE4-B997-447B-AD25-4F9A19E79072}" dt="2022-02-25T07:17:42.771" v="49" actId="207"/>
        <pc:sldMkLst>
          <pc:docMk/>
          <pc:sldMk cId="3807396183" sldId="274"/>
        </pc:sldMkLst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5" creationId="{BA011A68-BC45-4374-86EE-7585CE40C3D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6" creationId="{B928412B-CD62-4422-8C2D-1C4F3EC42CB3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9" creationId="{E67B0057-2218-46A0-AC4A-BF17E5C88BF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0" creationId="{714E0BE9-FAC1-4ADC-AC94-8E9A54B7144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3" creationId="{6E423588-B83A-4773-97C7-984F67722CB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4" creationId="{82DFC1E1-786C-488B-AAE5-2460062FCFD1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7" creationId="{4C199A06-3785-487F-B9AC-F8360F79074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8" creationId="{EEC1025C-5315-4910-9DAB-6C33FA44E0F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9" creationId="{D3B229F0-5420-4D35-9FC1-A29F90A2DE1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0" creationId="{D11FFE02-E974-46EF-B4C1-0A79A3D8428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1" creationId="{C2212373-33A5-4E69-8A47-E8B2B169C34B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3" creationId="{A441C814-EB24-4E83-8FBC-539D1C4B69CA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7" creationId="{0EDB858F-D614-443A-80E1-6BBACCDF836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8" creationId="{4A619C1E-E345-4873-8CE0-0E8844180F5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9" creationId="{15EA9433-166E-4F2A-B94B-A2902C1D02A7}"/>
          </ac:spMkLst>
        </pc:sp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7" creationId="{2F4E9FBC-7991-4A5F-A8B9-006774B02DB9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8" creationId="{7E4FBDB9-F48D-4C77-9363-3BAF0107361A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1" creationId="{9757F2C9-E801-42F3-98D0-03AB3AD99EDD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2" creationId="{8F761354-313B-4749-A809-A3A25B21997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5" creationId="{9C12BBA3-844E-498F-9CCD-3DFD0093C056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6" creationId="{A81305E1-0B5A-4843-95ED-B7FABDB9464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2" creationId="{0E180D4C-D003-4352-83AE-A1AC202F2BA1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4" creationId="{05637A12-5A94-4792-B17D-E081945C8302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5" creationId="{AC139831-C28C-4D09-ADEF-A2C1B9BC97A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modSp add mod">
        <pc:chgData name="Cristian Chilipirea" userId="34ab170da5908fc4" providerId="LiveId" clId="{D6981FE4-B997-447B-AD25-4F9A19E79072}" dt="2022-02-25T07:17:58.254" v="51" actId="207"/>
        <pc:sldMkLst>
          <pc:docMk/>
          <pc:sldMk cId="2138498154" sldId="275"/>
        </pc:sldMkLst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5" creationId="{758C24C0-A0A6-457E-AC9A-B2AA160C10E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6" creationId="{DA29E7C1-3384-464E-BAA8-AA79DF7E19B7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9" creationId="{3CC0C651-025C-4143-BDEB-EC2F87BF313D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0" creationId="{53EC10CC-F89B-4890-9FD5-3B8CD5E6DC5F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3" creationId="{020EDC24-55C3-4428-B5A5-1BC7AFCD49E6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4" creationId="{0DD65704-B7FD-404E-A7D6-6E5EAF0D133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6" creationId="{465E97AD-49E1-4BB4-A237-B09A2DAAB04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7" creationId="{F1E06A10-98C9-400E-92F0-D5F59D77F22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8" creationId="{99A83E95-B133-42DA-AFCD-167603D228EE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9" creationId="{7B8E0D50-E1AC-44EE-B2DA-B35D8747D9FA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3" creationId="{97E88A13-E4CB-4CF6-9424-F8C3FCE99C7B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4" creationId="{930510A4-47A8-4049-8282-C96A14D25D1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5" creationId="{D3F0D91E-33F4-4092-AD1F-A972531A10E8}"/>
          </ac:spMkLst>
        </pc:sp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7" creationId="{29AAFEF7-6085-472A-87B3-A96312A1086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8" creationId="{B167EE93-2E79-4562-B8F0-6914AC624DD0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1" creationId="{EF8720C0-F80D-4F8B-B84A-55217B94F6FD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2" creationId="{DF929A01-C047-403F-B5EE-10C24A93541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5" creationId="{356D3129-DF5B-4F11-8B7F-7EE92C7EA39E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0" creationId="{D49BDF3A-5FCD-4A00-A769-4724FE7BF86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1" creationId="{70226418-9D71-4915-837C-B13BF8F40F4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2" creationId="{3074FB0E-FF82-4CE3-BC32-9E61D070A2DA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6" creationId="{6E07AFC5-C0CA-40FB-93E5-5D4AA722500C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529887014" sldId="276"/>
        </pc:sldMkLst>
      </pc:sldChg>
      <pc:sldChg chg="addSp delSp modSp add mod">
        <pc:chgData name="Cristian Chilipirea" userId="34ab170da5908fc4" providerId="LiveId" clId="{D6981FE4-B997-447B-AD25-4F9A19E79072}" dt="2022-02-25T07:49:23.308" v="61" actId="1076"/>
        <pc:sldMkLst>
          <pc:docMk/>
          <pc:sldMk cId="3640331398" sldId="277"/>
        </pc:sldMkLst>
        <pc:spChg chg="del">
          <ac:chgData name="Cristian Chilipirea" userId="34ab170da5908fc4" providerId="LiveId" clId="{D6981FE4-B997-447B-AD25-4F9A19E79072}" dt="2022-02-25T07:48:55.140" v="52" actId="478"/>
          <ac:spMkLst>
            <pc:docMk/>
            <pc:sldMk cId="3640331398" sldId="277"/>
            <ac:spMk id="5" creationId="{0CC90F63-E6A6-4AD7-9A94-F38C184805E7}"/>
          </ac:spMkLst>
        </pc:spChg>
        <pc:spChg chg="add mod">
          <ac:chgData name="Cristian Chilipirea" userId="34ab170da5908fc4" providerId="LiveId" clId="{D6981FE4-B997-447B-AD25-4F9A19E79072}" dt="2022-02-25T07:49:23.308" v="61" actId="1076"/>
          <ac:spMkLst>
            <pc:docMk/>
            <pc:sldMk cId="3640331398" sldId="277"/>
            <ac:spMk id="6" creationId="{38B58D22-75F2-4306-83C4-BF47A9959E75}"/>
          </ac:spMkLst>
        </pc:spChg>
      </pc:sldChg>
      <pc:sldChg chg="addSp delSp modSp add mod">
        <pc:chgData name="Cristian Chilipirea" userId="34ab170da5908fc4" providerId="LiveId" clId="{D6981FE4-B997-447B-AD25-4F9A19E79072}" dt="2022-02-25T07:50:16.858" v="74" actId="1076"/>
        <pc:sldMkLst>
          <pc:docMk/>
          <pc:sldMk cId="1484294611" sldId="278"/>
        </pc:sldMkLst>
        <pc:spChg chg="mod">
          <ac:chgData name="Cristian Chilipirea" userId="34ab170da5908fc4" providerId="LiveId" clId="{D6981FE4-B997-447B-AD25-4F9A19E79072}" dt="2022-02-25T07:49:38.708" v="62" actId="20577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D6981FE4-B997-447B-AD25-4F9A19E79072}" dt="2022-02-25T07:49:48.981" v="63" actId="478"/>
          <ac:spMkLst>
            <pc:docMk/>
            <pc:sldMk cId="1484294611" sldId="278"/>
            <ac:spMk id="5" creationId="{DF065032-AE84-4E43-9D6A-E565F6E4FC56}"/>
          </ac:spMkLst>
        </pc:spChg>
        <pc:spChg chg="add mod">
          <ac:chgData name="Cristian Chilipirea" userId="34ab170da5908fc4" providerId="LiveId" clId="{D6981FE4-B997-447B-AD25-4F9A19E79072}" dt="2022-02-25T07:50:16.858" v="74" actId="1076"/>
          <ac:spMkLst>
            <pc:docMk/>
            <pc:sldMk cId="1484294611" sldId="278"/>
            <ac:spMk id="6" creationId="{EDA3B518-E4DB-491F-BA45-6822727DDEDE}"/>
          </ac:spMkLst>
        </pc:spChg>
      </pc:sldChg>
      <pc:sldChg chg="add del">
        <pc:chgData name="Cristian Chilipirea" userId="34ab170da5908fc4" providerId="LiveId" clId="{D6981FE4-B997-447B-AD25-4F9A19E79072}" dt="2022-02-25T07:50:20.477" v="75" actId="47"/>
        <pc:sldMkLst>
          <pc:docMk/>
          <pc:sldMk cId="1558658334" sldId="279"/>
        </pc:sldMkLst>
      </pc:sldChg>
      <pc:sldChg chg="addSp delSp modSp add mod">
        <pc:chgData name="Cristian Chilipirea" userId="34ab170da5908fc4" providerId="LiveId" clId="{D6981FE4-B997-447B-AD25-4F9A19E79072}" dt="2022-02-25T07:51:16.020" v="97" actId="1076"/>
        <pc:sldMkLst>
          <pc:docMk/>
          <pc:sldMk cId="3638504370" sldId="280"/>
        </pc:sldMkLst>
        <pc:spChg chg="mod">
          <ac:chgData name="Cristian Chilipirea" userId="34ab170da5908fc4" providerId="LiveId" clId="{D6981FE4-B997-447B-AD25-4F9A19E79072}" dt="2022-02-25T07:50:27.681" v="80" actId="20577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D6981FE4-B997-447B-AD25-4F9A19E79072}" dt="2022-02-25T07:50:23.336" v="76" actId="478"/>
          <ac:spMkLst>
            <pc:docMk/>
            <pc:sldMk cId="3638504370" sldId="280"/>
            <ac:spMk id="5" creationId="{9BB84F2E-B427-4A1F-94EA-1109C5C9BC97}"/>
          </ac:spMkLst>
        </pc:spChg>
        <pc:spChg chg="add mod">
          <ac:chgData name="Cristian Chilipirea" userId="34ab170da5908fc4" providerId="LiveId" clId="{D6981FE4-B997-447B-AD25-4F9A19E79072}" dt="2022-02-25T07:51:16.020" v="97" actId="1076"/>
          <ac:spMkLst>
            <pc:docMk/>
            <pc:sldMk cId="3638504370" sldId="280"/>
            <ac:spMk id="6" creationId="{26FCF65A-32DB-402C-8672-878E375D0121}"/>
          </ac:spMkLst>
        </pc:spChg>
      </pc:sldChg>
      <pc:sldChg chg="add del">
        <pc:chgData name="Cristian Chilipirea" userId="34ab170da5908fc4" providerId="LiveId" clId="{D6981FE4-B997-447B-AD25-4F9A19E79072}" dt="2022-02-25T07:50:34.523" v="81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01770875" sldId="32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20035070" sldId="86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30696312" sldId="87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430842547" sldId="87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5124586" sldId="87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13729825" sldId="87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07307896" sldId="87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59709874" sldId="87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21882681" sldId="87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92026957" sldId="87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611131230" sldId="87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78109011" sldId="88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67746673" sldId="8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3991205" sldId="88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871782302" sldId="88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54049845" sldId="88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02668673" sldId="88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539567519" sldId="88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557116301" sldId="88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012971194" sldId="88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66782865" sldId="889"/>
        </pc:sldMkLst>
      </pc:sldChg>
    </pc:docChg>
  </pc:docChgLst>
  <pc:docChgLst>
    <pc:chgData name="Cristian Chilipirea" userId="34ab170da5908fc4" providerId="LiveId" clId="{53FD879B-F69D-475A-9505-D7BDB870D901}"/>
    <pc:docChg chg="undo redo custSel addSld delSld modSld sldOrd">
      <pc:chgData name="Cristian Chilipirea" userId="34ab170da5908fc4" providerId="LiveId" clId="{53FD879B-F69D-475A-9505-D7BDB870D901}" dt="2022-02-23T07:51:09.843" v="2420" actId="207"/>
      <pc:docMkLst>
        <pc:docMk/>
      </pc:docMkLst>
      <pc:sldChg chg="modSp mod">
        <pc:chgData name="Cristian Chilipirea" userId="34ab170da5908fc4" providerId="LiveId" clId="{53FD879B-F69D-475A-9505-D7BDB870D901}" dt="2022-02-20T09:31:40.703" v="11" actId="20577"/>
        <pc:sldMkLst>
          <pc:docMk/>
          <pc:sldMk cId="736295071" sldId="256"/>
        </pc:sldMkLst>
        <pc:spChg chg="mod">
          <ac:chgData name="Cristian Chilipirea" userId="34ab170da5908fc4" providerId="LiveId" clId="{53FD879B-F69D-475A-9505-D7BDB870D901}" dt="2022-02-20T09:31:40.703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53FD879B-F69D-475A-9505-D7BDB870D901}" dt="2022-02-20T11:43:44.161" v="1953"/>
        <pc:sldMkLst>
          <pc:docMk/>
          <pc:sldMk cId="297780895" sldId="28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005899310" sldId="325"/>
        </pc:sldMkLst>
      </pc:sldChg>
      <pc:sldChg chg="add del">
        <pc:chgData name="Cristian Chilipirea" userId="34ab170da5908fc4" providerId="LiveId" clId="{53FD879B-F69D-475A-9505-D7BDB870D901}" dt="2022-02-20T09:32:38.439" v="16"/>
        <pc:sldMkLst>
          <pc:docMk/>
          <pc:sldMk cId="2557965701" sldId="325"/>
        </pc:sldMkLst>
      </pc:sldChg>
      <pc:sldChg chg="new del">
        <pc:chgData name="Cristian Chilipirea" userId="34ab170da5908fc4" providerId="LiveId" clId="{53FD879B-F69D-475A-9505-D7BDB870D901}" dt="2022-02-20T09:32:35.447" v="14" actId="2696"/>
        <pc:sldMkLst>
          <pc:docMk/>
          <pc:sldMk cId="2974360326" sldId="32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895519449" sldId="33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49221574" sldId="33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70567944" sldId="33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73424814" sldId="339"/>
        </pc:sldMkLst>
      </pc:sldChg>
      <pc:sldChg chg="modSp add mod">
        <pc:chgData name="Cristian Chilipirea" userId="34ab170da5908fc4" providerId="LiveId" clId="{53FD879B-F69D-475A-9505-D7BDB870D901}" dt="2022-02-20T09:33:32.506" v="29" actId="20577"/>
        <pc:sldMkLst>
          <pc:docMk/>
          <pc:sldMk cId="1860613395" sldId="861"/>
        </pc:sldMkLst>
        <pc:spChg chg="mod">
          <ac:chgData name="Cristian Chilipirea" userId="34ab170da5908fc4" providerId="LiveId" clId="{53FD879B-F69D-475A-9505-D7BDB870D901}" dt="2022-02-20T09:33:32.506" v="29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3FD879B-F69D-475A-9505-D7BDB870D901}" dt="2022-02-20T09:33:24.483" v="24" actId="207"/>
        <pc:sldMkLst>
          <pc:docMk/>
          <pc:sldMk cId="90668127" sldId="862"/>
        </pc:sldMkLst>
        <pc:spChg chg="mod">
          <ac:chgData name="Cristian Chilipirea" userId="34ab170da5908fc4" providerId="LiveId" clId="{53FD879B-F69D-475A-9505-D7BDB870D901}" dt="2022-02-20T09:33:00.335" v="19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3:12.869" v="22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3:24.483" v="24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addSp delSp modSp add mod">
        <pc:chgData name="Cristian Chilipirea" userId="34ab170da5908fc4" providerId="LiveId" clId="{53FD879B-F69D-475A-9505-D7BDB870D901}" dt="2022-02-20T09:34:21.783" v="36" actId="207"/>
        <pc:sldMkLst>
          <pc:docMk/>
          <pc:sldMk cId="1473325822" sldId="863"/>
        </pc:sldMkLst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5" creationId="{7A5A8900-5D1B-4357-94B4-CB9D80BAF841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6" creationId="{AEFBD88F-9443-4299-A106-8FCCE7DEE80D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3:58.120" v="32" actId="207"/>
          <ac:spMkLst>
            <pc:docMk/>
            <pc:sldMk cId="1473325822" sldId="863"/>
            <ac:spMk id="8" creationId="{5C14FDF4-82B3-4EC1-8BCA-5B52530FB639}"/>
          </ac:spMkLst>
        </pc:spChg>
        <pc:spChg chg="add mod">
          <ac:chgData name="Cristian Chilipirea" userId="34ab170da5908fc4" providerId="LiveId" clId="{53FD879B-F69D-475A-9505-D7BDB870D901}" dt="2022-02-20T09:34:06.076" v="33" actId="207"/>
          <ac:spMkLst>
            <pc:docMk/>
            <pc:sldMk cId="1473325822" sldId="863"/>
            <ac:spMk id="9" creationId="{3C8E72C4-05E0-4A8F-8181-C5B42E7FFF12}"/>
          </ac:spMkLst>
        </pc:spChg>
        <pc:spChg chg="add mod">
          <ac:chgData name="Cristian Chilipirea" userId="34ab170da5908fc4" providerId="LiveId" clId="{53FD879B-F69D-475A-9505-D7BDB870D901}" dt="2022-02-20T09:34:13.616" v="34" actId="207"/>
          <ac:spMkLst>
            <pc:docMk/>
            <pc:sldMk cId="1473325822" sldId="863"/>
            <ac:spMk id="10" creationId="{7DCA34CE-98B7-483A-B06D-F376D2A8F2CB}"/>
          </ac:spMkLst>
        </pc:spChg>
        <pc:spChg chg="add mod">
          <ac:chgData name="Cristian Chilipirea" userId="34ab170da5908fc4" providerId="LiveId" clId="{53FD879B-F69D-475A-9505-D7BDB870D901}" dt="2022-02-20T09:34:21.783" v="36" actId="207"/>
          <ac:spMkLst>
            <pc:docMk/>
            <pc:sldMk cId="1473325822" sldId="863"/>
            <ac:spMk id="11" creationId="{AEC02C5B-BA09-42EC-B17B-05E6BE72658B}"/>
          </ac:spMkLst>
        </pc:spChg>
      </pc:sldChg>
      <pc:sldChg chg="modSp add mod">
        <pc:chgData name="Cristian Chilipirea" userId="34ab170da5908fc4" providerId="LiveId" clId="{53FD879B-F69D-475A-9505-D7BDB870D901}" dt="2022-02-20T09:34:45.331" v="37" actId="207"/>
        <pc:sldMkLst>
          <pc:docMk/>
          <pc:sldMk cId="3774635008" sldId="864"/>
        </pc:sldMkLst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3FD879B-F69D-475A-9505-D7BDB870D901}" dt="2022-02-20T09:35:25.518" v="45" actId="207"/>
        <pc:sldMkLst>
          <pc:docMk/>
          <pc:sldMk cId="1306559233" sldId="865"/>
        </pc:sldMkLst>
        <pc:spChg chg="mod">
          <ac:chgData name="Cristian Chilipirea" userId="34ab170da5908fc4" providerId="LiveId" clId="{53FD879B-F69D-475A-9505-D7BDB870D901}" dt="2022-02-20T09:35:25.518" v="4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3FD879B-F69D-475A-9505-D7BDB870D901}" dt="2022-02-20T09:35:20.081" v="43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3FD879B-F69D-475A-9505-D7BDB870D901}" dt="2022-02-20T09:35:16.155" v="42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3FD879B-F69D-475A-9505-D7BDB870D901}" dt="2022-02-20T09:34:56.725" v="38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3FD879B-F69D-475A-9505-D7BDB870D901}" dt="2022-02-20T09:36:08.656" v="54" actId="207"/>
        <pc:sldMkLst>
          <pc:docMk/>
          <pc:sldMk cId="23303853" sldId="866"/>
        </pc:sldMkLst>
        <pc:spChg chg="mod">
          <ac:chgData name="Cristian Chilipirea" userId="34ab170da5908fc4" providerId="LiveId" clId="{53FD879B-F69D-475A-9505-D7BDB870D901}" dt="2022-02-20T09:35:56.420" v="50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6:02.554" v="52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6:08.656" v="54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5:39.792" v="48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3FD879B-F69D-475A-9505-D7BDB870D901}" dt="2022-02-20T09:36:33.518" v="56" actId="207"/>
        <pc:sldMkLst>
          <pc:docMk/>
          <pc:sldMk cId="638341229" sldId="867"/>
        </pc:sldMkLst>
        <pc:spChg chg="mod">
          <ac:chgData name="Cristian Chilipirea" userId="34ab170da5908fc4" providerId="LiveId" clId="{53FD879B-F69D-475A-9505-D7BDB870D901}" dt="2022-02-20T09:36:33.518" v="56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3FD879B-F69D-475A-9505-D7BDB870D901}" dt="2022-02-20T09:36:30.894" v="55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3FD879B-F69D-475A-9505-D7BDB870D901}" dt="2022-02-20T09:32:43.647" v="17"/>
        <pc:sldMkLst>
          <pc:docMk/>
          <pc:sldMk cId="1223175715" sldId="868"/>
        </pc:sldMkLst>
      </pc:sldChg>
      <pc:sldChg chg="new">
        <pc:chgData name="Cristian Chilipirea" userId="34ab170da5908fc4" providerId="LiveId" clId="{53FD879B-F69D-475A-9505-D7BDB870D901}" dt="2022-02-20T09:45:49.544" v="60" actId="680"/>
        <pc:sldMkLst>
          <pc:docMk/>
          <pc:sldMk cId="920035070" sldId="869"/>
        </pc:sldMkLst>
      </pc:sldChg>
      <pc:sldChg chg="add del">
        <pc:chgData name="Cristian Chilipirea" userId="34ab170da5908fc4" providerId="LiveId" clId="{53FD879B-F69D-475A-9505-D7BDB870D901}" dt="2022-02-20T09:36:46.820" v="57" actId="47"/>
        <pc:sldMkLst>
          <pc:docMk/>
          <pc:sldMk cId="2344647383" sldId="869"/>
        </pc:sldMkLst>
      </pc:sldChg>
      <pc:sldChg chg="modSp new mod">
        <pc:chgData name="Cristian Chilipirea" userId="34ab170da5908fc4" providerId="LiveId" clId="{53FD879B-F69D-475A-9505-D7BDB870D901}" dt="2022-02-20T10:46:03.745" v="968" actId="122"/>
        <pc:sldMkLst>
          <pc:docMk/>
          <pc:sldMk cId="1030696312" sldId="870"/>
        </pc:sldMkLst>
        <pc:spChg chg="mod">
          <ac:chgData name="Cristian Chilipirea" userId="34ab170da5908fc4" providerId="LiveId" clId="{53FD879B-F69D-475A-9505-D7BDB870D901}" dt="2022-02-20T09:48:30.182" v="104" actId="790"/>
          <ac:spMkLst>
            <pc:docMk/>
            <pc:sldMk cId="1030696312" sldId="870"/>
            <ac:spMk id="3" creationId="{66F0B86D-9011-4CFF-AB2F-DB7C3C856B70}"/>
          </ac:spMkLst>
        </pc:spChg>
        <pc:spChg chg="mod">
          <ac:chgData name="Cristian Chilipirea" userId="34ab170da5908fc4" providerId="LiveId" clId="{53FD879B-F69D-475A-9505-D7BDB870D901}" dt="2022-02-20T10:46:03.745" v="968" actId="122"/>
          <ac:spMkLst>
            <pc:docMk/>
            <pc:sldMk cId="1030696312" sldId="870"/>
            <ac:spMk id="4" creationId="{8FC8B7AC-A425-46BF-8B90-07313C7D0B4A}"/>
          </ac:spMkLst>
        </pc:spChg>
      </pc:sldChg>
      <pc:sldChg chg="add del">
        <pc:chgData name="Cristian Chilipirea" userId="34ab170da5908fc4" providerId="LiveId" clId="{53FD879B-F69D-475A-9505-D7BDB870D901}" dt="2022-02-20T09:36:56.843" v="59" actId="47"/>
        <pc:sldMkLst>
          <pc:docMk/>
          <pc:sldMk cId="3396897197" sldId="871"/>
        </pc:sldMkLst>
      </pc:sldChg>
      <pc:sldChg chg="new">
        <pc:chgData name="Cristian Chilipirea" userId="34ab170da5908fc4" providerId="LiveId" clId="{53FD879B-F69D-475A-9505-D7BDB870D901}" dt="2022-02-20T09:46:08.637" v="103" actId="680"/>
        <pc:sldMkLst>
          <pc:docMk/>
          <pc:sldMk cId="3430842547" sldId="871"/>
        </pc:sldMkLst>
      </pc:sldChg>
      <pc:sldChg chg="addSp delSp modSp new mod ord">
        <pc:chgData name="Cristian Chilipirea" userId="34ab170da5908fc4" providerId="LiveId" clId="{53FD879B-F69D-475A-9505-D7BDB870D901}" dt="2022-02-20T11:50:00.128" v="1976" actId="20577"/>
        <pc:sldMkLst>
          <pc:docMk/>
          <pc:sldMk cId="65124586" sldId="872"/>
        </pc:sldMkLst>
        <pc:spChg chg="mod">
          <ac:chgData name="Cristian Chilipirea" userId="34ab170da5908fc4" providerId="LiveId" clId="{53FD879B-F69D-475A-9505-D7BDB870D901}" dt="2022-02-20T11:50:00.128" v="1976" actId="20577"/>
          <ac:spMkLst>
            <pc:docMk/>
            <pc:sldMk cId="65124586" sldId="872"/>
            <ac:spMk id="3" creationId="{717A6E49-CB0F-4C59-A138-3F766FC86A7A}"/>
          </ac:spMkLst>
        </pc:spChg>
        <pc:spChg chg="del">
          <ac:chgData name="Cristian Chilipirea" userId="34ab170da5908fc4" providerId="LiveId" clId="{53FD879B-F69D-475A-9505-D7BDB870D901}" dt="2022-02-20T09:52:48.930" v="129" actId="3680"/>
          <ac:spMkLst>
            <pc:docMk/>
            <pc:sldMk cId="65124586" sldId="872"/>
            <ac:spMk id="4" creationId="{6C4528BC-E80E-47DB-8DBD-09EC2332F549}"/>
          </ac:spMkLst>
        </pc:spChg>
        <pc:graphicFrameChg chg="add mod ord modGraphic">
          <ac:chgData name="Cristian Chilipirea" userId="34ab170da5908fc4" providerId="LiveId" clId="{53FD879B-F69D-475A-9505-D7BDB870D901}" dt="2022-02-20T11:49:52.385" v="1969" actId="1076"/>
          <ac:graphicFrameMkLst>
            <pc:docMk/>
            <pc:sldMk cId="65124586" sldId="872"/>
            <ac:graphicFrameMk id="5" creationId="{1144A274-70FB-474E-9CFF-4FCF9BAC0E69}"/>
          </ac:graphicFrameMkLst>
        </pc:graphicFrameChg>
      </pc:sldChg>
      <pc:sldChg chg="modSp new del mod">
        <pc:chgData name="Cristian Chilipirea" userId="34ab170da5908fc4" providerId="LiveId" clId="{53FD879B-F69D-475A-9505-D7BDB870D901}" dt="2022-02-20T09:52:30.739" v="117" actId="680"/>
        <pc:sldMkLst>
          <pc:docMk/>
          <pc:sldMk cId="315235003" sldId="872"/>
        </pc:sldMkLst>
        <pc:spChg chg="mod">
          <ac:chgData name="Cristian Chilipirea" userId="34ab170da5908fc4" providerId="LiveId" clId="{53FD879B-F69D-475A-9505-D7BDB870D901}" dt="2022-02-20T09:52:29.577" v="116" actId="20577"/>
          <ac:spMkLst>
            <pc:docMk/>
            <pc:sldMk cId="315235003" sldId="872"/>
            <ac:spMk id="3" creationId="{F58C2056-9EE8-4103-A9A4-0CEA3BE966CA}"/>
          </ac:spMkLst>
        </pc:spChg>
      </pc:sldChg>
      <pc:sldChg chg="add del">
        <pc:chgData name="Cristian Chilipirea" userId="34ab170da5908fc4" providerId="LiveId" clId="{53FD879B-F69D-475A-9505-D7BDB870D901}" dt="2022-02-20T09:36:55.594" v="58" actId="47"/>
        <pc:sldMkLst>
          <pc:docMk/>
          <pc:sldMk cId="3236984408" sldId="872"/>
        </pc:sldMkLst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13729825" sldId="873"/>
        </pc:sldMkLst>
        <pc:spChg chg="del mod">
          <ac:chgData name="Cristian Chilipirea" userId="34ab170da5908fc4" providerId="LiveId" clId="{53FD879B-F69D-475A-9505-D7BDB870D901}" dt="2022-02-20T10:13:24.603" v="740" actId="478"/>
          <ac:spMkLst>
            <pc:docMk/>
            <pc:sldMk cId="1913729825" sldId="873"/>
            <ac:spMk id="3" creationId="{C2856B85-506C-4F64-BDE6-24B29ED8C584}"/>
          </ac:spMkLst>
        </pc:spChg>
        <pc:spChg chg="del">
          <ac:chgData name="Cristian Chilipirea" userId="34ab170da5908fc4" providerId="LiveId" clId="{53FD879B-F69D-475A-9505-D7BDB870D901}" dt="2022-02-20T09:56:56.699" v="274" actId="478"/>
          <ac:spMkLst>
            <pc:docMk/>
            <pc:sldMk cId="1913729825" sldId="873"/>
            <ac:spMk id="4" creationId="{ED705F10-8263-4D22-8B97-1EFAD988A023}"/>
          </ac:spMkLst>
        </pc:spChg>
        <pc:spChg chg="add del mod">
          <ac:chgData name="Cristian Chilipirea" userId="34ab170da5908fc4" providerId="LiveId" clId="{53FD879B-F69D-475A-9505-D7BDB870D901}" dt="2022-02-20T10:13:27.456" v="741" actId="478"/>
          <ac:spMkLst>
            <pc:docMk/>
            <pc:sldMk cId="1913729825" sldId="873"/>
            <ac:spMk id="7" creationId="{D2A3466B-91F2-4523-A8B0-30DF9EEF4C84}"/>
          </ac:spMkLst>
        </pc:spChg>
        <pc:graphicFrameChg chg="add mod modGraphic">
          <ac:chgData name="Cristian Chilipirea" userId="34ab170da5908fc4" providerId="LiveId" clId="{53FD879B-F69D-475A-9505-D7BDB870D901}" dt="2022-02-20T10:13:32.006" v="742" actId="1076"/>
          <ac:graphicFrameMkLst>
            <pc:docMk/>
            <pc:sldMk cId="1913729825" sldId="873"/>
            <ac:graphicFrameMk id="5" creationId="{A818E128-3AA3-4C81-A217-8039119E1BE2}"/>
          </ac:graphicFrameMkLst>
        </pc:graphicFrameChg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07307896" sldId="874"/>
        </pc:sldMkLst>
        <pc:spChg chg="mod">
          <ac:chgData name="Cristian Chilipirea" userId="34ab170da5908fc4" providerId="LiveId" clId="{53FD879B-F69D-475A-9505-D7BDB870D901}" dt="2022-02-20T10:00:47.856" v="383" actId="20577"/>
          <ac:spMkLst>
            <pc:docMk/>
            <pc:sldMk cId="1907307896" sldId="874"/>
            <ac:spMk id="3" creationId="{1E3CAD1C-6666-4F1D-9166-902B208001A5}"/>
          </ac:spMkLst>
        </pc:spChg>
        <pc:spChg chg="del">
          <ac:chgData name="Cristian Chilipirea" userId="34ab170da5908fc4" providerId="LiveId" clId="{53FD879B-F69D-475A-9505-D7BDB870D901}" dt="2022-02-20T09:58:59.936" v="357"/>
          <ac:spMkLst>
            <pc:docMk/>
            <pc:sldMk cId="1907307896" sldId="874"/>
            <ac:spMk id="4" creationId="{61DE59C6-9724-4B8F-9ADE-BC89DB3A8B0B}"/>
          </ac:spMkLst>
        </pc:spChg>
        <pc:graphicFrameChg chg="add mod modGraphic">
          <ac:chgData name="Cristian Chilipirea" userId="34ab170da5908fc4" providerId="LiveId" clId="{53FD879B-F69D-475A-9505-D7BDB870D901}" dt="2022-02-20T10:00:39.726" v="379" actId="1076"/>
          <ac:graphicFrameMkLst>
            <pc:docMk/>
            <pc:sldMk cId="1907307896" sldId="874"/>
            <ac:graphicFrameMk id="5" creationId="{4134781E-3B26-487C-9A6A-C6C49C4024D6}"/>
          </ac:graphicFrameMkLst>
        </pc:graphicFrameChg>
      </pc:sldChg>
      <pc:sldChg chg="new ord">
        <pc:chgData name="Cristian Chilipirea" userId="34ab170da5908fc4" providerId="LiveId" clId="{53FD879B-F69D-475A-9505-D7BDB870D901}" dt="2022-02-20T11:11:33.692" v="1628"/>
        <pc:sldMkLst>
          <pc:docMk/>
          <pc:sldMk cId="1859709874" sldId="875"/>
        </pc:sldMkLst>
      </pc:sldChg>
      <pc:sldChg chg="addSp delSp modSp new mod modNotesTx">
        <pc:chgData name="Cristian Chilipirea" userId="34ab170da5908fc4" providerId="LiveId" clId="{53FD879B-F69D-475A-9505-D7BDB870D901}" dt="2022-02-20T10:59:42.371" v="1395" actId="1076"/>
        <pc:sldMkLst>
          <pc:docMk/>
          <pc:sldMk cId="3221882681" sldId="876"/>
        </pc:sldMkLst>
        <pc:spChg chg="mod">
          <ac:chgData name="Cristian Chilipirea" userId="34ab170da5908fc4" providerId="LiveId" clId="{53FD879B-F69D-475A-9505-D7BDB870D901}" dt="2022-02-20T10:47:16.411" v="983" actId="20577"/>
          <ac:spMkLst>
            <pc:docMk/>
            <pc:sldMk cId="3221882681" sldId="876"/>
            <ac:spMk id="3" creationId="{59BDA5FB-F3B6-4B07-848B-DEE63344C76F}"/>
          </ac:spMkLst>
        </pc:spChg>
        <pc:spChg chg="del">
          <ac:chgData name="Cristian Chilipirea" userId="34ab170da5908fc4" providerId="LiveId" clId="{53FD879B-F69D-475A-9505-D7BDB870D901}" dt="2022-02-20T10:47:20.491" v="984" actId="478"/>
          <ac:spMkLst>
            <pc:docMk/>
            <pc:sldMk cId="3221882681" sldId="876"/>
            <ac:spMk id="4" creationId="{70DE53AC-8E93-4772-A8E2-94721B155AF2}"/>
          </ac:spMkLst>
        </pc:spChg>
        <pc:spChg chg="add del">
          <ac:chgData name="Cristian Chilipirea" userId="34ab170da5908fc4" providerId="LiveId" clId="{53FD879B-F69D-475A-9505-D7BDB870D901}" dt="2022-02-20T10:48:20.282" v="989"/>
          <ac:spMkLst>
            <pc:docMk/>
            <pc:sldMk cId="3221882681" sldId="876"/>
            <ac:spMk id="7" creationId="{EFDC406D-3DAF-4334-84E9-35C1CAA6144D}"/>
          </ac:spMkLst>
        </pc:spChg>
        <pc:spChg chg="add del mod">
          <ac:chgData name="Cristian Chilipirea" userId="34ab170da5908fc4" providerId="LiveId" clId="{53FD879B-F69D-475A-9505-D7BDB870D901}" dt="2022-02-20T10:48:35.250" v="999"/>
          <ac:spMkLst>
            <pc:docMk/>
            <pc:sldMk cId="3221882681" sldId="876"/>
            <ac:spMk id="8" creationId="{C0AA0338-B1EE-4C40-BE4C-18C71AAB4F1B}"/>
          </ac:spMkLst>
        </pc:spChg>
        <pc:spChg chg="add mod">
          <ac:chgData name="Cristian Chilipirea" userId="34ab170da5908fc4" providerId="LiveId" clId="{53FD879B-F69D-475A-9505-D7BDB870D901}" dt="2022-02-20T10:49:01.476" v="1032" actId="1076"/>
          <ac:spMkLst>
            <pc:docMk/>
            <pc:sldMk cId="3221882681" sldId="876"/>
            <ac:spMk id="9" creationId="{DD2F19D2-A4E3-470A-9F54-95DC4A6A9245}"/>
          </ac:spMkLst>
        </pc:spChg>
        <pc:picChg chg="add mod">
          <ac:chgData name="Cristian Chilipirea" userId="34ab170da5908fc4" providerId="LiveId" clId="{53FD879B-F69D-475A-9505-D7BDB870D901}" dt="2022-02-20T10:48:09.935" v="987" actId="27614"/>
          <ac:picMkLst>
            <pc:docMk/>
            <pc:sldMk cId="3221882681" sldId="876"/>
            <ac:picMk id="6" creationId="{C44F1E8B-46CA-42A6-B4B7-0543CC7228AF}"/>
          </ac:picMkLst>
        </pc:picChg>
        <pc:picChg chg="add mod">
          <ac:chgData name="Cristian Chilipirea" userId="34ab170da5908fc4" providerId="LiveId" clId="{53FD879B-F69D-475A-9505-D7BDB870D901}" dt="2022-02-20T10:59:09.110" v="1391" actId="1076"/>
          <ac:picMkLst>
            <pc:docMk/>
            <pc:sldMk cId="3221882681" sldId="876"/>
            <ac:picMk id="11" creationId="{52F8581A-5CF7-4DA2-8C2C-6780D0DBB8E9}"/>
          </ac:picMkLst>
        </pc:picChg>
        <pc:picChg chg="add del">
          <ac:chgData name="Cristian Chilipirea" userId="34ab170da5908fc4" providerId="LiveId" clId="{53FD879B-F69D-475A-9505-D7BDB870D901}" dt="2022-02-20T10:48:20.282" v="989"/>
          <ac:picMkLst>
            <pc:docMk/>
            <pc:sldMk cId="3221882681" sldId="876"/>
            <ac:picMk id="1026" creationId="{7C56AF14-E1C9-466E-9C69-40E060E81046}"/>
          </ac:picMkLst>
        </pc:picChg>
        <pc:picChg chg="add del mod">
          <ac:chgData name="Cristian Chilipirea" userId="34ab170da5908fc4" providerId="LiveId" clId="{53FD879B-F69D-475A-9505-D7BDB870D901}" dt="2022-02-20T10:48:35.250" v="999"/>
          <ac:picMkLst>
            <pc:docMk/>
            <pc:sldMk cId="3221882681" sldId="876"/>
            <ac:picMk id="1028" creationId="{C9AA1396-730E-45A5-91B9-89573683ED42}"/>
          </ac:picMkLst>
        </pc:picChg>
        <pc:picChg chg="add mod">
          <ac:chgData name="Cristian Chilipirea" userId="34ab170da5908fc4" providerId="LiveId" clId="{53FD879B-F69D-475A-9505-D7BDB870D901}" dt="2022-02-20T10:59:42.371" v="1395" actId="1076"/>
          <ac:picMkLst>
            <pc:docMk/>
            <pc:sldMk cId="3221882681" sldId="876"/>
            <ac:picMk id="1030" creationId="{00155477-AC8B-4BCF-9035-2C4B04A0B20C}"/>
          </ac:picMkLst>
        </pc:picChg>
      </pc:sldChg>
      <pc:sldChg chg="addSp delSp modSp new mod modNotesTx">
        <pc:chgData name="Cristian Chilipirea" userId="34ab170da5908fc4" providerId="LiveId" clId="{53FD879B-F69D-475A-9505-D7BDB870D901}" dt="2022-02-20T11:13:06.134" v="1664" actId="20577"/>
        <pc:sldMkLst>
          <pc:docMk/>
          <pc:sldMk cId="3292026957" sldId="877"/>
        </pc:sldMkLst>
        <pc:spChg chg="mod">
          <ac:chgData name="Cristian Chilipirea" userId="34ab170da5908fc4" providerId="LiveId" clId="{53FD879B-F69D-475A-9505-D7BDB870D901}" dt="2022-02-20T11:00:51.472" v="1416" actId="20577"/>
          <ac:spMkLst>
            <pc:docMk/>
            <pc:sldMk cId="3292026957" sldId="877"/>
            <ac:spMk id="3" creationId="{4C325478-0095-463D-A056-27D3A1806CDC}"/>
          </ac:spMkLst>
        </pc:spChg>
        <pc:spChg chg="del">
          <ac:chgData name="Cristian Chilipirea" userId="34ab170da5908fc4" providerId="LiveId" clId="{53FD879B-F69D-475A-9505-D7BDB870D901}" dt="2022-02-20T11:00:59.224" v="1417" actId="478"/>
          <ac:spMkLst>
            <pc:docMk/>
            <pc:sldMk cId="3292026957" sldId="877"/>
            <ac:spMk id="4" creationId="{D3E9C426-0D40-42A8-9758-5ABEB37E9EF9}"/>
          </ac:spMkLst>
        </pc:spChg>
        <pc:spChg chg="add del mod">
          <ac:chgData name="Cristian Chilipirea" userId="34ab170da5908fc4" providerId="LiveId" clId="{53FD879B-F69D-475A-9505-D7BDB870D901}" dt="2022-02-20T11:03:30.532" v="1427" actId="478"/>
          <ac:spMkLst>
            <pc:docMk/>
            <pc:sldMk cId="3292026957" sldId="877"/>
            <ac:spMk id="6" creationId="{D01C0C86-9579-404F-8071-BA501668DE16}"/>
          </ac:spMkLst>
        </pc:spChg>
        <pc:spChg chg="add mod">
          <ac:chgData name="Cristian Chilipirea" userId="34ab170da5908fc4" providerId="LiveId" clId="{53FD879B-F69D-475A-9505-D7BDB870D901}" dt="2022-02-20T11:08:07.897" v="1623" actId="14100"/>
          <ac:spMkLst>
            <pc:docMk/>
            <pc:sldMk cId="3292026957" sldId="877"/>
            <ac:spMk id="11" creationId="{CB8938D8-B8C6-4BD3-B77B-AEDA13E929BD}"/>
          </ac:spMkLst>
        </pc:spChg>
        <pc:graphicFrameChg chg="add mod modGraphic">
          <ac:chgData name="Cristian Chilipirea" userId="34ab170da5908fc4" providerId="LiveId" clId="{53FD879B-F69D-475A-9505-D7BDB870D901}" dt="2022-02-20T11:08:41.777" v="1625" actId="1076"/>
          <ac:graphicFrameMkLst>
            <pc:docMk/>
            <pc:sldMk cId="3292026957" sldId="877"/>
            <ac:graphicFrameMk id="9" creationId="{78E77CF2-17E0-456D-853A-381569D394E6}"/>
          </ac:graphicFrameMkLst>
        </pc:graphicFrameChg>
        <pc:picChg chg="add mod">
          <ac:chgData name="Cristian Chilipirea" userId="34ab170da5908fc4" providerId="LiveId" clId="{53FD879B-F69D-475A-9505-D7BDB870D901}" dt="2022-02-20T11:03:52.868" v="1435" actId="1076"/>
          <ac:picMkLst>
            <pc:docMk/>
            <pc:sldMk cId="3292026957" sldId="877"/>
            <ac:picMk id="8" creationId="{417061E7-FBB1-4EC6-8B3D-6E780B3519F6}"/>
          </ac:picMkLst>
        </pc:picChg>
      </pc:sldChg>
      <pc:sldChg chg="new del">
        <pc:chgData name="Cristian Chilipirea" userId="34ab170da5908fc4" providerId="LiveId" clId="{53FD879B-F69D-475A-9505-D7BDB870D901}" dt="2022-02-20T11:49:14.335" v="1968" actId="47"/>
        <pc:sldMkLst>
          <pc:docMk/>
          <pc:sldMk cId="4105207147" sldId="878"/>
        </pc:sldMkLst>
      </pc:sldChg>
      <pc:sldChg chg="new">
        <pc:chgData name="Cristian Chilipirea" userId="34ab170da5908fc4" providerId="LiveId" clId="{53FD879B-F69D-475A-9505-D7BDB870D901}" dt="2022-02-20T11:11:14.164" v="1626" actId="680"/>
        <pc:sldMkLst>
          <pc:docMk/>
          <pc:sldMk cId="2611131230" sldId="879"/>
        </pc:sldMkLst>
      </pc:sldChg>
      <pc:sldChg chg="addSp delSp modSp new mod">
        <pc:chgData name="Cristian Chilipirea" userId="34ab170da5908fc4" providerId="LiveId" clId="{53FD879B-F69D-475A-9505-D7BDB870D901}" dt="2022-02-20T11:12:33.648" v="1637"/>
        <pc:sldMkLst>
          <pc:docMk/>
          <pc:sldMk cId="3278109011" sldId="880"/>
        </pc:sldMkLst>
        <pc:spChg chg="mod">
          <ac:chgData name="Cristian Chilipirea" userId="34ab170da5908fc4" providerId="LiveId" clId="{53FD879B-F69D-475A-9505-D7BDB870D901}" dt="2022-02-20T11:12:33.648" v="1637"/>
          <ac:spMkLst>
            <pc:docMk/>
            <pc:sldMk cId="3278109011" sldId="880"/>
            <ac:spMk id="3" creationId="{D4239D23-DF1D-4545-AC26-875688B8D64F}"/>
          </ac:spMkLst>
        </pc:spChg>
        <pc:spChg chg="del">
          <ac:chgData name="Cristian Chilipirea" userId="34ab170da5908fc4" providerId="LiveId" clId="{53FD879B-F69D-475A-9505-D7BDB870D901}" dt="2022-02-20T11:12:02.506" v="1631" actId="478"/>
          <ac:spMkLst>
            <pc:docMk/>
            <pc:sldMk cId="3278109011" sldId="880"/>
            <ac:spMk id="4" creationId="{9B8E7A9D-C3CC-42D1-A0F1-51456F75F6E5}"/>
          </ac:spMkLst>
        </pc:spChg>
        <pc:spChg chg="add mod">
          <ac:chgData name="Cristian Chilipirea" userId="34ab170da5908fc4" providerId="LiveId" clId="{53FD879B-F69D-475A-9505-D7BDB870D901}" dt="2022-02-20T11:12:26.560" v="1636" actId="14100"/>
          <ac:spMkLst>
            <pc:docMk/>
            <pc:sldMk cId="3278109011" sldId="880"/>
            <ac:spMk id="5" creationId="{38B11C94-B8AF-40A1-BE82-0178AB3E568C}"/>
          </ac:spMkLst>
        </pc:spChg>
        <pc:spChg chg="add mod">
          <ac:chgData name="Cristian Chilipirea" userId="34ab170da5908fc4" providerId="LiveId" clId="{53FD879B-F69D-475A-9505-D7BDB870D901}" dt="2022-02-20T11:12:17.175" v="1634" actId="207"/>
          <ac:spMkLst>
            <pc:docMk/>
            <pc:sldMk cId="3278109011" sldId="880"/>
            <ac:spMk id="6" creationId="{6B0AF19A-76EA-4DDE-8E8F-3143352FBEA5}"/>
          </ac:spMkLst>
        </pc:spChg>
      </pc:sldChg>
      <pc:sldChg chg="addSp delSp modSp new mod">
        <pc:chgData name="Cristian Chilipirea" userId="34ab170da5908fc4" providerId="LiveId" clId="{53FD879B-F69D-475A-9505-D7BDB870D901}" dt="2022-02-20T11:25:24.710" v="1720" actId="115"/>
        <pc:sldMkLst>
          <pc:docMk/>
          <pc:sldMk cId="1967746673" sldId="881"/>
        </pc:sldMkLst>
        <pc:spChg chg="mod">
          <ac:chgData name="Cristian Chilipirea" userId="34ab170da5908fc4" providerId="LiveId" clId="{53FD879B-F69D-475A-9505-D7BDB870D901}" dt="2022-02-20T11:15:57.797" v="1666"/>
          <ac:spMkLst>
            <pc:docMk/>
            <pc:sldMk cId="1967746673" sldId="881"/>
            <ac:spMk id="3" creationId="{B9580373-8B22-4925-A0F5-026BF75B3BB1}"/>
          </ac:spMkLst>
        </pc:spChg>
        <pc:spChg chg="del">
          <ac:chgData name="Cristian Chilipirea" userId="34ab170da5908fc4" providerId="LiveId" clId="{53FD879B-F69D-475A-9505-D7BDB870D901}" dt="2022-02-20T11:16:00.301" v="1667" actId="478"/>
          <ac:spMkLst>
            <pc:docMk/>
            <pc:sldMk cId="1967746673" sldId="881"/>
            <ac:spMk id="4" creationId="{594FC909-98BE-4483-86C2-39B0154496F6}"/>
          </ac:spMkLst>
        </pc:spChg>
        <pc:spChg chg="add del mod">
          <ac:chgData name="Cristian Chilipirea" userId="34ab170da5908fc4" providerId="LiveId" clId="{53FD879B-F69D-475A-9505-D7BDB870D901}" dt="2022-02-20T11:18:10.716" v="1701"/>
          <ac:spMkLst>
            <pc:docMk/>
            <pc:sldMk cId="1967746673" sldId="881"/>
            <ac:spMk id="8" creationId="{0BE70771-2B54-4663-A221-D026521D8D4E}"/>
          </ac:spMkLst>
        </pc:spChg>
        <pc:spChg chg="add del mod">
          <ac:chgData name="Cristian Chilipirea" userId="34ab170da5908fc4" providerId="LiveId" clId="{53FD879B-F69D-475A-9505-D7BDB870D901}" dt="2022-02-20T11:18:14.093" v="1707"/>
          <ac:spMkLst>
            <pc:docMk/>
            <pc:sldMk cId="1967746673" sldId="881"/>
            <ac:spMk id="10" creationId="{D1D46920-7538-4F5B-95A8-3B1048436254}"/>
          </ac:spMkLst>
        </pc:spChg>
        <pc:spChg chg="add mod">
          <ac:chgData name="Cristian Chilipirea" userId="34ab170da5908fc4" providerId="LiveId" clId="{53FD879B-F69D-475A-9505-D7BDB870D901}" dt="2022-02-20T11:18:16.872" v="1709" actId="1076"/>
          <ac:spMkLst>
            <pc:docMk/>
            <pc:sldMk cId="1967746673" sldId="881"/>
            <ac:spMk id="11" creationId="{C824CA01-2E65-472D-AC02-09B57F0AF97D}"/>
          </ac:spMkLst>
        </pc:spChg>
        <pc:spChg chg="add mod">
          <ac:chgData name="Cristian Chilipirea" userId="34ab170da5908fc4" providerId="LiveId" clId="{53FD879B-F69D-475A-9505-D7BDB870D901}" dt="2022-02-20T11:25:24.710" v="1720" actId="115"/>
          <ac:spMkLst>
            <pc:docMk/>
            <pc:sldMk cId="1967746673" sldId="881"/>
            <ac:spMk id="13" creationId="{DA9AB1BA-369C-440A-A964-DA33D343832E}"/>
          </ac:spMkLst>
        </pc:spChg>
        <pc:graphicFrameChg chg="add mod modGraphic">
          <ac:chgData name="Cristian Chilipirea" userId="34ab170da5908fc4" providerId="LiveId" clId="{53FD879B-F69D-475A-9505-D7BDB870D901}" dt="2022-02-20T11:17:52.762" v="1699" actId="20577"/>
          <ac:graphicFrameMkLst>
            <pc:docMk/>
            <pc:sldMk cId="1967746673" sldId="881"/>
            <ac:graphicFrameMk id="7" creationId="{B78BA656-7A87-4D9A-AAEC-137A45187B2B}"/>
          </ac:graphicFrameMkLst>
        </pc:graphicFrameChg>
        <pc:picChg chg="add mod">
          <ac:chgData name="Cristian Chilipirea" userId="34ab170da5908fc4" providerId="LiveId" clId="{53FD879B-F69D-475A-9505-D7BDB870D901}" dt="2022-02-20T11:16:22.828" v="1672" actId="14100"/>
          <ac:picMkLst>
            <pc:docMk/>
            <pc:sldMk cId="1967746673" sldId="881"/>
            <ac:picMk id="6" creationId="{B8330571-DB82-4BEF-BBCC-2E191BE37E10}"/>
          </ac:picMkLst>
        </pc:picChg>
        <pc:picChg chg="add del">
          <ac:chgData name="Cristian Chilipirea" userId="34ab170da5908fc4" providerId="LiveId" clId="{53FD879B-F69D-475A-9505-D7BDB870D901}" dt="2022-02-20T11:18:11.370" v="1703"/>
          <ac:picMkLst>
            <pc:docMk/>
            <pc:sldMk cId="1967746673" sldId="881"/>
            <ac:picMk id="9" creationId="{9370BE5A-BAC7-448E-9978-D7B0FD09C717}"/>
          </ac:picMkLst>
        </pc:picChg>
      </pc:sldChg>
      <pc:sldChg chg="addSp delSp modSp new mod">
        <pc:chgData name="Cristian Chilipirea" userId="34ab170da5908fc4" providerId="LiveId" clId="{53FD879B-F69D-475A-9505-D7BDB870D901}" dt="2022-02-20T11:26:15.312" v="1730"/>
        <pc:sldMkLst>
          <pc:docMk/>
          <pc:sldMk cId="183991205" sldId="882"/>
        </pc:sldMkLst>
        <pc:spChg chg="mod">
          <ac:chgData name="Cristian Chilipirea" userId="34ab170da5908fc4" providerId="LiveId" clId="{53FD879B-F69D-475A-9505-D7BDB870D901}" dt="2022-02-20T11:26:15.312" v="1730"/>
          <ac:spMkLst>
            <pc:docMk/>
            <pc:sldMk cId="183991205" sldId="882"/>
            <ac:spMk id="3" creationId="{A7E09F1C-F6AF-4B9A-9A9F-3F1F3A28A672}"/>
          </ac:spMkLst>
        </pc:spChg>
        <pc:spChg chg="del">
          <ac:chgData name="Cristian Chilipirea" userId="34ab170da5908fc4" providerId="LiveId" clId="{53FD879B-F69D-475A-9505-D7BDB870D901}" dt="2022-02-20T11:25:51.337" v="1722" actId="478"/>
          <ac:spMkLst>
            <pc:docMk/>
            <pc:sldMk cId="183991205" sldId="882"/>
            <ac:spMk id="4" creationId="{06A7846C-69B1-4FFA-90D4-9AD07A10DB6A}"/>
          </ac:spMkLst>
        </pc:spChg>
        <pc:spChg chg="add mod">
          <ac:chgData name="Cristian Chilipirea" userId="34ab170da5908fc4" providerId="LiveId" clId="{53FD879B-F69D-475A-9505-D7BDB870D901}" dt="2022-02-20T11:26:08.601" v="1729" actId="1076"/>
          <ac:spMkLst>
            <pc:docMk/>
            <pc:sldMk cId="183991205" sldId="882"/>
            <ac:spMk id="5" creationId="{52F12876-64F7-4B26-906B-3A40058A6062}"/>
          </ac:spMkLst>
        </pc:spChg>
      </pc:sldChg>
      <pc:sldChg chg="addSp delSp modSp new mod modNotesTx">
        <pc:chgData name="Cristian Chilipirea" userId="34ab170da5908fc4" providerId="LiveId" clId="{53FD879B-F69D-475A-9505-D7BDB870D901}" dt="2022-02-20T11:31:10.166" v="1758" actId="20577"/>
        <pc:sldMkLst>
          <pc:docMk/>
          <pc:sldMk cId="871782302" sldId="883"/>
        </pc:sldMkLst>
        <pc:spChg chg="mod">
          <ac:chgData name="Cristian Chilipirea" userId="34ab170da5908fc4" providerId="LiveId" clId="{53FD879B-F69D-475A-9505-D7BDB870D901}" dt="2022-02-20T11:28:39.729" v="1736"/>
          <ac:spMkLst>
            <pc:docMk/>
            <pc:sldMk cId="871782302" sldId="883"/>
            <ac:spMk id="3" creationId="{582C5C2B-35E4-4667-A4AD-B4E6C3D01C08}"/>
          </ac:spMkLst>
        </pc:spChg>
        <pc:spChg chg="del">
          <ac:chgData name="Cristian Chilipirea" userId="34ab170da5908fc4" providerId="LiveId" clId="{53FD879B-F69D-475A-9505-D7BDB870D901}" dt="2022-02-20T11:28:25.761" v="1732" actId="478"/>
          <ac:spMkLst>
            <pc:docMk/>
            <pc:sldMk cId="871782302" sldId="883"/>
            <ac:spMk id="4" creationId="{F21E48A1-D6F0-415E-8C32-552B67EFED0D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5" creationId="{3B91A796-77BC-4C39-B2C0-9213F61016C6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6" creationId="{C812A99E-72BB-4D80-80CD-BBEDBD80D59A}"/>
          </ac:spMkLst>
        </pc:spChg>
      </pc:sldChg>
      <pc:sldChg chg="addSp delSp modSp new mod modAnim modNotesTx">
        <pc:chgData name="Cristian Chilipirea" userId="34ab170da5908fc4" providerId="LiveId" clId="{53FD879B-F69D-475A-9505-D7BDB870D901}" dt="2022-02-20T11:31:17.286" v="1762" actId="20577"/>
        <pc:sldMkLst>
          <pc:docMk/>
          <pc:sldMk cId="3754049845" sldId="884"/>
        </pc:sldMkLst>
        <pc:spChg chg="mod">
          <ac:chgData name="Cristian Chilipirea" userId="34ab170da5908fc4" providerId="LiveId" clId="{53FD879B-F69D-475A-9505-D7BDB870D901}" dt="2022-02-20T11:31:01.317" v="1752"/>
          <ac:spMkLst>
            <pc:docMk/>
            <pc:sldMk cId="3754049845" sldId="884"/>
            <ac:spMk id="3" creationId="{856C9E2F-CFFB-4677-8BA0-A6976222384C}"/>
          </ac:spMkLst>
        </pc:spChg>
        <pc:spChg chg="del">
          <ac:chgData name="Cristian Chilipirea" userId="34ab170da5908fc4" providerId="LiveId" clId="{53FD879B-F69D-475A-9505-D7BDB870D901}" dt="2022-02-20T11:30:47.578" v="1738" actId="478"/>
          <ac:spMkLst>
            <pc:docMk/>
            <pc:sldMk cId="3754049845" sldId="884"/>
            <ac:spMk id="4" creationId="{BD3CC0DE-197B-41FD-9ED8-E5D371F635E9}"/>
          </ac:spMkLst>
        </pc:spChg>
        <pc:spChg chg="add mod">
          <ac:chgData name="Cristian Chilipirea" userId="34ab170da5908fc4" providerId="LiveId" clId="{53FD879B-F69D-475A-9505-D7BDB870D901}" dt="2022-02-20T11:30:57.495" v="1751" actId="1076"/>
          <ac:spMkLst>
            <pc:docMk/>
            <pc:sldMk cId="3754049845" sldId="884"/>
            <ac:spMk id="5" creationId="{63C25AC9-079B-45FD-AA0D-6E7369B4B622}"/>
          </ac:spMkLst>
        </pc:spChg>
      </pc:sldChg>
      <pc:sldChg chg="modSp new mod">
        <pc:chgData name="Cristian Chilipirea" userId="34ab170da5908fc4" providerId="LiveId" clId="{53FD879B-F69D-475A-9505-D7BDB870D901}" dt="2022-02-20T11:42:45.374" v="1950" actId="14100"/>
        <pc:sldMkLst>
          <pc:docMk/>
          <pc:sldMk cId="1002668673" sldId="885"/>
        </pc:sldMkLst>
        <pc:spChg chg="mod">
          <ac:chgData name="Cristian Chilipirea" userId="34ab170da5908fc4" providerId="LiveId" clId="{53FD879B-F69D-475A-9505-D7BDB870D901}" dt="2022-02-20T11:42:25.719" v="1942" actId="27636"/>
          <ac:spMkLst>
            <pc:docMk/>
            <pc:sldMk cId="1002668673" sldId="885"/>
            <ac:spMk id="3" creationId="{C8BA5442-9674-4B4A-A1C1-5F4B40C00E7C}"/>
          </ac:spMkLst>
        </pc:spChg>
        <pc:spChg chg="mod">
          <ac:chgData name="Cristian Chilipirea" userId="34ab170da5908fc4" providerId="LiveId" clId="{53FD879B-F69D-475A-9505-D7BDB870D901}" dt="2022-02-20T11:42:45.374" v="1950" actId="14100"/>
          <ac:spMkLst>
            <pc:docMk/>
            <pc:sldMk cId="1002668673" sldId="885"/>
            <ac:spMk id="4" creationId="{152C59F1-6BDD-4198-97C4-252808240347}"/>
          </ac:spMkLst>
        </pc:sp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539567519" sldId="886"/>
        </pc:sldMkLst>
        <pc:spChg chg="mod">
          <ac:chgData name="Cristian Chilipirea" userId="34ab170da5908fc4" providerId="LiveId" clId="{53FD879B-F69D-475A-9505-D7BDB870D901}" dt="2022-02-20T11:43:51.483" v="1954"/>
          <ac:spMkLst>
            <pc:docMk/>
            <pc:sldMk cId="539567519" sldId="886"/>
            <ac:spMk id="3" creationId="{8AE9EDAF-870F-46C4-8AA5-3FEF22EB93BC}"/>
          </ac:spMkLst>
        </pc:spChg>
        <pc:spChg chg="del">
          <ac:chgData name="Cristian Chilipirea" userId="34ab170da5908fc4" providerId="LiveId" clId="{53FD879B-F69D-475A-9505-D7BDB870D901}" dt="2022-02-20T11:43:56.843" v="1955" actId="478"/>
          <ac:spMkLst>
            <pc:docMk/>
            <pc:sldMk cId="539567519" sldId="886"/>
            <ac:spMk id="4" creationId="{51F42653-5D40-4124-9756-F5E6A909046D}"/>
          </ac:spMkLst>
        </pc:spChg>
        <pc:spChg chg="add mod">
          <ac:chgData name="Cristian Chilipirea" userId="34ab170da5908fc4" providerId="LiveId" clId="{53FD879B-F69D-475A-9505-D7BDB870D901}" dt="2022-02-20T11:44:04.349" v="1958" actId="207"/>
          <ac:spMkLst>
            <pc:docMk/>
            <pc:sldMk cId="539567519" sldId="886"/>
            <ac:spMk id="5" creationId="{0AAE4B77-1C93-45E5-A04E-78AE1F5CA9D8}"/>
          </ac:spMkLst>
        </pc:spChg>
        <pc:picChg chg="add mod">
          <ac:chgData name="Cristian Chilipirea" userId="34ab170da5908fc4" providerId="LiveId" clId="{53FD879B-F69D-475A-9505-D7BDB870D901}" dt="2022-02-20T11:44:01.086" v="1957" actId="1076"/>
          <ac:picMkLst>
            <pc:docMk/>
            <pc:sldMk cId="539567519" sldId="886"/>
            <ac:picMk id="6" creationId="{A32C9A98-A51F-406E-B585-397159674728}"/>
          </ac:picMkLst>
        </pc:pic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1557116301" sldId="887"/>
        </pc:sldMkLst>
        <pc:spChg chg="mod">
          <ac:chgData name="Cristian Chilipirea" userId="34ab170da5908fc4" providerId="LiveId" clId="{53FD879B-F69D-475A-9505-D7BDB870D901}" dt="2022-02-20T11:44:20.243" v="1960"/>
          <ac:spMkLst>
            <pc:docMk/>
            <pc:sldMk cId="1557116301" sldId="887"/>
            <ac:spMk id="3" creationId="{FB7558F0-2A18-4BBC-9E57-9968508ED924}"/>
          </ac:spMkLst>
        </pc:spChg>
        <pc:spChg chg="del">
          <ac:chgData name="Cristian Chilipirea" userId="34ab170da5908fc4" providerId="LiveId" clId="{53FD879B-F69D-475A-9505-D7BDB870D901}" dt="2022-02-20T11:44:25.862" v="1961" actId="478"/>
          <ac:spMkLst>
            <pc:docMk/>
            <pc:sldMk cId="1557116301" sldId="887"/>
            <ac:spMk id="4" creationId="{889047ED-5352-4762-9BEC-57412CD6AE70}"/>
          </ac:spMkLst>
        </pc:spChg>
        <pc:spChg chg="add mod">
          <ac:chgData name="Cristian Chilipirea" userId="34ab170da5908fc4" providerId="LiveId" clId="{53FD879B-F69D-475A-9505-D7BDB870D901}" dt="2022-02-20T11:44:39.362" v="1967" actId="1076"/>
          <ac:spMkLst>
            <pc:docMk/>
            <pc:sldMk cId="1557116301" sldId="887"/>
            <ac:spMk id="5" creationId="{42FF7E52-3737-4350-A4F5-A4F304F83B1E}"/>
          </ac:spMkLst>
        </pc:spChg>
      </pc:sldChg>
      <pc:sldChg chg="modSp new mod">
        <pc:chgData name="Cristian Chilipirea" userId="34ab170da5908fc4" providerId="LiveId" clId="{53FD879B-F69D-475A-9505-D7BDB870D901}" dt="2022-02-20T11:57:48.341" v="2180" actId="113"/>
        <pc:sldMkLst>
          <pc:docMk/>
          <pc:sldMk cId="2012971194" sldId="888"/>
        </pc:sldMkLst>
        <pc:spChg chg="mod">
          <ac:chgData name="Cristian Chilipirea" userId="34ab170da5908fc4" providerId="LiveId" clId="{53FD879B-F69D-475A-9505-D7BDB870D901}" dt="2022-02-20T11:55:25.176" v="1992" actId="20577"/>
          <ac:spMkLst>
            <pc:docMk/>
            <pc:sldMk cId="2012971194" sldId="888"/>
            <ac:spMk id="3" creationId="{AF83FC8C-7976-4848-A56A-63F2BF42ED42}"/>
          </ac:spMkLst>
        </pc:spChg>
        <pc:spChg chg="mod">
          <ac:chgData name="Cristian Chilipirea" userId="34ab170da5908fc4" providerId="LiveId" clId="{53FD879B-F69D-475A-9505-D7BDB870D901}" dt="2022-02-20T11:57:48.341" v="2180" actId="113"/>
          <ac:spMkLst>
            <pc:docMk/>
            <pc:sldMk cId="2012971194" sldId="888"/>
            <ac:spMk id="4" creationId="{6E2B6FB6-EC54-4F1D-BE96-D567124AC451}"/>
          </ac:spMkLst>
        </pc:spChg>
      </pc:sldChg>
      <pc:sldChg chg="modSp new mod">
        <pc:chgData name="Cristian Chilipirea" userId="34ab170da5908fc4" providerId="LiveId" clId="{53FD879B-F69D-475A-9505-D7BDB870D901}" dt="2022-02-23T07:51:09.843" v="2420" actId="207"/>
        <pc:sldMkLst>
          <pc:docMk/>
          <pc:sldMk cId="1266782865" sldId="889"/>
        </pc:sldMkLst>
        <pc:spChg chg="mod">
          <ac:chgData name="Cristian Chilipirea" userId="34ab170da5908fc4" providerId="LiveId" clId="{53FD879B-F69D-475A-9505-D7BDB870D901}" dt="2022-02-23T07:46:00.630" v="2196" actId="20577"/>
          <ac:spMkLst>
            <pc:docMk/>
            <pc:sldMk cId="1266782865" sldId="889"/>
            <ac:spMk id="3" creationId="{ECDAAB45-ED76-4AC5-A1BF-D6467DC342A2}"/>
          </ac:spMkLst>
        </pc:spChg>
        <pc:spChg chg="mod">
          <ac:chgData name="Cristian Chilipirea" userId="34ab170da5908fc4" providerId="LiveId" clId="{53FD879B-F69D-475A-9505-D7BDB870D901}" dt="2022-02-23T07:51:09.843" v="2420" actId="207"/>
          <ac:spMkLst>
            <pc:docMk/>
            <pc:sldMk cId="1266782865" sldId="889"/>
            <ac:spMk id="4" creationId="{31C8DECA-1224-4A6C-A58A-7D865B31F6E5}"/>
          </ac:spMkLst>
        </pc:spChg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5D693788-FA40-4E62-8C8D-797947305CF8}"/>
    <pc:docChg chg="undo custSel addSld delSld modSld">
      <pc:chgData name="Cristian Chilipirea" userId="34ab170da5908fc4" providerId="LiveId" clId="{5D693788-FA40-4E62-8C8D-797947305CF8}" dt="2022-03-13T17:43:56.063" v="209" actId="20577"/>
      <pc:docMkLst>
        <pc:docMk/>
      </pc:docMkLst>
      <pc:sldChg chg="modSp mod">
        <pc:chgData name="Cristian Chilipirea" userId="34ab170da5908fc4" providerId="LiveId" clId="{5D693788-FA40-4E62-8C8D-797947305CF8}" dt="2022-03-09T07:43:58.032" v="10" actId="20577"/>
        <pc:sldMkLst>
          <pc:docMk/>
          <pc:sldMk cId="736295071" sldId="256"/>
        </pc:sldMkLst>
        <pc:spChg chg="mod">
          <ac:chgData name="Cristian Chilipirea" userId="34ab170da5908fc4" providerId="LiveId" clId="{5D693788-FA40-4E62-8C8D-797947305CF8}" dt="2022-03-09T07:43:58.032" v="1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19771404" sldId="27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8692477" sldId="27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529887014" sldId="27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38504370" sldId="280"/>
        </pc:sldMkLst>
      </pc:sldChg>
      <pc:sldChg chg="modSp add mod">
        <pc:chgData name="Cristian Chilipirea" userId="34ab170da5908fc4" providerId="LiveId" clId="{5D693788-FA40-4E62-8C8D-797947305CF8}" dt="2022-03-13T17:40:16.632" v="167" actId="692"/>
        <pc:sldMkLst>
          <pc:docMk/>
          <pc:sldMk cId="2297877105" sldId="557"/>
        </pc:sldMkLst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5.048" v="94" actId="207"/>
          <ac:spMkLst>
            <pc:docMk/>
            <pc:sldMk cId="2297877105" sldId="557"/>
            <ac:spMk id="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16.632" v="167" actId="692"/>
          <ac:spMkLst>
            <pc:docMk/>
            <pc:sldMk cId="2297877105" sldId="557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13T17:40:28.283" v="168" actId="692"/>
        <pc:sldMkLst>
          <pc:docMk/>
          <pc:sldMk cId="172980680" sldId="558"/>
        </pc:sldMkLst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6" creationId="{412221A8-C7C4-4790-8B5B-F6A1C081A97E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28.283" v="168" actId="692"/>
          <ac:spMkLst>
            <pc:docMk/>
            <pc:sldMk cId="172980680" sldId="558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13T17:40:37.739" v="169" actId="692"/>
        <pc:sldMkLst>
          <pc:docMk/>
          <pc:sldMk cId="372548878" sldId="559"/>
        </pc:sldMkLst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6" creationId="{0B98E613-DD6D-44BE-932D-F1A232D2D61B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7" creationId="{B421D6C8-0477-4BF3-80CB-6799BB99C746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37.739" v="169" actId="692"/>
          <ac:spMkLst>
            <pc:docMk/>
            <pc:sldMk cId="372548878" sldId="559"/>
            <ac:spMk id="51" creationId="{00000000-0000-0000-0000-000000000000}"/>
          </ac:spMkLst>
        </pc:spChg>
      </pc:sldChg>
      <pc:sldChg chg="addSp modSp add mod">
        <pc:chgData name="Cristian Chilipirea" userId="34ab170da5908fc4" providerId="LiveId" clId="{5D693788-FA40-4E62-8C8D-797947305CF8}" dt="2022-03-13T17:40:52.919" v="172" actId="692"/>
        <pc:sldMkLst>
          <pc:docMk/>
          <pc:sldMk cId="3423900012" sldId="560"/>
        </pc:sldMkLst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6" creationId="{7E2C376A-EB37-4ADA-9E78-7FA3E34DFF45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7" creationId="{A80AC67E-D804-4E7F-9605-E96836598D37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0:52.919" v="172" actId="692"/>
          <ac:spMkLst>
            <pc:docMk/>
            <pc:sldMk cId="3423900012" sldId="560"/>
            <ac:spMk id="51" creationId="{00000000-0000-0000-0000-000000000000}"/>
          </ac:spMkLst>
        </pc:spChg>
        <pc:spChg chg="add mod">
          <ac:chgData name="Cristian Chilipirea" userId="34ab170da5908fc4" providerId="LiveId" clId="{5D693788-FA40-4E62-8C8D-797947305CF8}" dt="2022-03-13T17:40:44.796" v="171" actId="571"/>
          <ac:spMkLst>
            <pc:docMk/>
            <pc:sldMk cId="3423900012" sldId="560"/>
            <ac:spMk id="52" creationId="{53B24C36-9B71-4F89-8759-74E181B87707}"/>
          </ac:spMkLst>
        </pc:spChg>
        <pc:spChg chg="add mod">
          <ac:chgData name="Cristian Chilipirea" userId="34ab170da5908fc4" providerId="LiveId" clId="{5D693788-FA40-4E62-8C8D-797947305CF8}" dt="2022-03-13T17:40:44.796" v="171" actId="571"/>
          <ac:spMkLst>
            <pc:docMk/>
            <pc:sldMk cId="3423900012" sldId="560"/>
            <ac:spMk id="53" creationId="{5B715B81-2454-4474-B199-31B0783350CA}"/>
          </ac:spMkLst>
        </pc:spChg>
      </pc:sldChg>
      <pc:sldChg chg="modSp add mod">
        <pc:chgData name="Cristian Chilipirea" userId="34ab170da5908fc4" providerId="LiveId" clId="{5D693788-FA40-4E62-8C8D-797947305CF8}" dt="2022-03-13T17:41:06.183" v="173" actId="692"/>
        <pc:sldMkLst>
          <pc:docMk/>
          <pc:sldMk cId="2586525712" sldId="561"/>
        </pc:sldMkLst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06.183" v="173" actId="692"/>
          <ac:spMkLst>
            <pc:docMk/>
            <pc:sldMk cId="2586525712" sldId="561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45:04.851" v="19" actId="207"/>
        <pc:sldMkLst>
          <pc:docMk/>
          <pc:sldMk cId="773248128" sldId="585"/>
        </pc:sldMkLst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55.445" v="31" actId="207"/>
        <pc:sldMkLst>
          <pc:docMk/>
          <pc:sldMk cId="1038310151" sldId="586"/>
        </pc:sldMkLst>
        <pc:spChg chg="mod">
          <ac:chgData name="Cristian Chilipirea" userId="34ab170da5908fc4" providerId="LiveId" clId="{5D693788-FA40-4E62-8C8D-797947305CF8}" dt="2022-03-09T07:45:51.613" v="30" actId="207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1" creationId="{24CF98BD-A208-48DB-961F-F95E08C7C517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2" creationId="{F826F117-A603-4ADE-B7AB-174414FAE0C1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4" creationId="{F123BC6D-D916-4358-8C61-01269405756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5" creationId="{87CFBE9C-70BE-416A-97CB-08F0816E8C4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2" creationId="{81074D8C-59FA-4643-BC51-33732341234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3" creationId="{9803F6BB-0D4E-42FA-9109-291B38A92650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5" creationId="{3FC8FDD8-6FE7-40E3-807B-1CD4328D1D42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0" creationId="{28EDAD75-1B4C-4C18-B3C9-5AA2C7B98C7A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1" creationId="{FBC3D315-2001-43AA-8D79-C96DD51A80A3}"/>
          </ac:spMkLst>
        </pc:spChg>
      </pc:sldChg>
      <pc:sldChg chg="modSp add mod">
        <pc:chgData name="Cristian Chilipirea" userId="34ab170da5908fc4" providerId="LiveId" clId="{5D693788-FA40-4E62-8C8D-797947305CF8}" dt="2022-03-09T07:46:04.673" v="33" actId="207"/>
        <pc:sldMkLst>
          <pc:docMk/>
          <pc:sldMk cId="2488151205" sldId="587"/>
        </pc:sldMkLst>
        <pc:spChg chg="mod">
          <ac:chgData name="Cristian Chilipirea" userId="34ab170da5908fc4" providerId="LiveId" clId="{5D693788-FA40-4E62-8C8D-797947305CF8}" dt="2022-03-09T07:45:59.530" v="32" actId="207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21" creationId="{4ACC7D35-F267-46EF-AD10-4AC10B7E89D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2" creationId="{DE73600E-7AA7-4B08-926F-224FD0183A3A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3" creationId="{FD6CC06C-2BE2-4EAB-85E1-166A2880C305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5" creationId="{5C1058FB-A478-409D-9C74-04929BD2F7E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6" creationId="{5121CD81-DE39-4DEF-96F6-0777F12E6F70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1" creationId="{24F971D5-0A2A-42CA-9760-BE6F0E08D901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2" creationId="{1B4F1FFC-6F81-4342-966A-71F460213FB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3" creationId="{0B591B78-94BB-492D-AC57-D9B8E00ACAA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7" creationId="{921D2730-3129-4B8D-9398-9D23C4597F37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8" creationId="{A23B7B62-F4E2-4F3D-9905-917DB0B3ADD6}"/>
          </ac:spMkLst>
        </pc:spChg>
      </pc:sldChg>
      <pc:sldChg chg="modSp add mod">
        <pc:chgData name="Cristian Chilipirea" userId="34ab170da5908fc4" providerId="LiveId" clId="{5D693788-FA40-4E62-8C8D-797947305CF8}" dt="2022-03-09T07:46:14.529" v="35" actId="207"/>
        <pc:sldMkLst>
          <pc:docMk/>
          <pc:sldMk cId="2581471145" sldId="588"/>
        </pc:sldMkLst>
        <pc:spChg chg="mod">
          <ac:chgData name="Cristian Chilipirea" userId="34ab170da5908fc4" providerId="LiveId" clId="{5D693788-FA40-4E62-8C8D-797947305CF8}" dt="2022-03-09T07:46:10.155" v="34" actId="207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3" creationId="{1591D037-6841-41B1-9DD2-21CB847CDEC7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4" creationId="{9D38C703-CBA6-42FD-8019-DA9287EB04B8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5" creationId="{B9AE279B-19D8-4132-8F5B-4F06B2DC1D66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6" creationId="{CED917C7-D66A-48E9-9783-9F5B06E8265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0" creationId="{CF023DF4-653D-498A-8B4C-C7BBCA406EAA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1" creationId="{9F8C5D70-1E9D-4431-874D-853456B074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2" creationId="{2CB534C0-616A-4D47-B2B5-9693F7204A64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6" creationId="{7183B867-B808-4151-8B28-0A01A583FB52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7" creationId="{C39B9E29-AF9A-499C-AB84-6BFE1FDFB90F}"/>
          </ac:spMkLst>
        </pc:spChg>
      </pc:sldChg>
      <pc:sldChg chg="modSp add mod">
        <pc:chgData name="Cristian Chilipirea" userId="34ab170da5908fc4" providerId="LiveId" clId="{5D693788-FA40-4E62-8C8D-797947305CF8}" dt="2022-03-09T07:46:24.129" v="37" actId="207"/>
        <pc:sldMkLst>
          <pc:docMk/>
          <pc:sldMk cId="1528197973" sldId="589"/>
        </pc:sldMkLst>
        <pc:spChg chg="mod">
          <ac:chgData name="Cristian Chilipirea" userId="34ab170da5908fc4" providerId="LiveId" clId="{5D693788-FA40-4E62-8C8D-797947305CF8}" dt="2022-03-09T07:46:18.840" v="36" actId="207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0" creationId="{137E2A7D-9CB0-435A-9387-08B9021C71C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3" creationId="{E8328911-C8FA-4526-BACD-82EEF47264A6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4" creationId="{6D353B78-1412-46FB-A56A-7087317C56F8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5" creationId="{853B8E1F-6E82-423A-AEC4-5C64D8E5AC2A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9" creationId="{7147C7A7-60B5-4A5D-85BC-BFCDD97F236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0" creationId="{94312B7C-04D7-4E6F-A78C-E9F582D0E3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1" creationId="{1EAD83A2-33DF-409F-BA3D-A42157B31005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5" creationId="{9E253796-37B5-4DD1-951B-AFFD04FA411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6" creationId="{6542A97F-9ED1-41B9-A2BB-D561E3E489D3}"/>
          </ac:spMkLst>
        </pc:spChg>
      </pc:sldChg>
      <pc:sldChg chg="modSp add mod">
        <pc:chgData name="Cristian Chilipirea" userId="34ab170da5908fc4" providerId="LiveId" clId="{5D693788-FA40-4E62-8C8D-797947305CF8}" dt="2022-03-09T07:46:34.622" v="39" actId="207"/>
        <pc:sldMkLst>
          <pc:docMk/>
          <pc:sldMk cId="1287048085" sldId="590"/>
        </pc:sldMkLst>
        <pc:spChg chg="mod">
          <ac:chgData name="Cristian Chilipirea" userId="34ab170da5908fc4" providerId="LiveId" clId="{5D693788-FA40-4E62-8C8D-797947305CF8}" dt="2022-03-09T07:46:29.571" v="38" actId="207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0" creationId="{1C09119A-AF36-4323-ABD2-02F063C46EA4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3" creationId="{49F2BFF3-A684-40A1-B555-8D39214ADAA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4" creationId="{75251C00-E68C-4091-A69A-AB565F28CD7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5" creationId="{62659F85-4AD9-408D-98E9-3682964C4E7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9" creationId="{8C378F57-E560-4A91-B94D-CFE67BE6C9B6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0" creationId="{70CE3558-A9C1-4384-AFC3-7C7458C1020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1" creationId="{4F433842-250C-4A73-9FE7-9CB649795855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5" creationId="{0CD52A34-BC60-4DE0-859C-57A823BEF71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6" creationId="{C4418D24-EDDD-4F88-8739-4A7A7C3A446E}"/>
          </ac:spMkLst>
        </pc:spChg>
      </pc:sldChg>
      <pc:sldChg chg="modSp add mod">
        <pc:chgData name="Cristian Chilipirea" userId="34ab170da5908fc4" providerId="LiveId" clId="{5D693788-FA40-4E62-8C8D-797947305CF8}" dt="2022-03-09T07:46:42.990" v="41" actId="207"/>
        <pc:sldMkLst>
          <pc:docMk/>
          <pc:sldMk cId="3931174030" sldId="591"/>
        </pc:sldMkLst>
        <pc:spChg chg="mod">
          <ac:chgData name="Cristian Chilipirea" userId="34ab170da5908fc4" providerId="LiveId" clId="{5D693788-FA40-4E62-8C8D-797947305CF8}" dt="2022-03-09T07:46:38.546" v="40" actId="207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6:52.759" v="43" actId="207"/>
        <pc:sldMkLst>
          <pc:docMk/>
          <pc:sldMk cId="4221651538" sldId="592"/>
        </pc:sldMkLst>
        <pc:spChg chg="mod">
          <ac:chgData name="Cristian Chilipirea" userId="34ab170da5908fc4" providerId="LiveId" clId="{5D693788-FA40-4E62-8C8D-797947305CF8}" dt="2022-03-09T07:46:48.267" v="42" actId="207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01.618" v="45" actId="207"/>
        <pc:sldMkLst>
          <pc:docMk/>
          <pc:sldMk cId="2592642322" sldId="593"/>
        </pc:sldMkLst>
        <pc:spChg chg="mod">
          <ac:chgData name="Cristian Chilipirea" userId="34ab170da5908fc4" providerId="LiveId" clId="{5D693788-FA40-4E62-8C8D-797947305CF8}" dt="2022-03-09T07:46:56.779" v="44" actId="207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7" creationId="{F80FD55F-DC5A-457A-A922-164E9E28F2B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19.472" v="47" actId="207"/>
        <pc:sldMkLst>
          <pc:docMk/>
          <pc:sldMk cId="878214405" sldId="594"/>
        </pc:sldMkLst>
        <pc:spChg chg="mod">
          <ac:chgData name="Cristian Chilipirea" userId="34ab170da5908fc4" providerId="LiveId" clId="{5D693788-FA40-4E62-8C8D-797947305CF8}" dt="2022-03-09T07:47:15.469" v="46" actId="207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7" creationId="{D0BE6B74-3805-4444-A376-0893150AAA3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29.213" v="49" actId="207"/>
        <pc:sldMkLst>
          <pc:docMk/>
          <pc:sldMk cId="4181293268" sldId="595"/>
        </pc:sldMkLst>
        <pc:spChg chg="mod">
          <ac:chgData name="Cristian Chilipirea" userId="34ab170da5908fc4" providerId="LiveId" clId="{5D693788-FA40-4E62-8C8D-797947305CF8}" dt="2022-03-09T07:47:24.934" v="48" actId="207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13T17:36:01.282" v="116" actId="1076"/>
        <pc:sldMkLst>
          <pc:docMk/>
          <pc:sldMk cId="2106375257" sldId="596"/>
        </pc:sldMkLst>
        <pc:spChg chg="mod">
          <ac:chgData name="Cristian Chilipirea" userId="34ab170da5908fc4" providerId="LiveId" clId="{5D693788-FA40-4E62-8C8D-797947305CF8}" dt="2022-03-09T07:45:42.917" v="28" actId="207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13T17:36:01.282" v="116" actId="1076"/>
          <ac:spMkLst>
            <pc:docMk/>
            <pc:sldMk cId="2106375257" sldId="596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13T17:36:01.282" v="116" actId="1076"/>
          <ac:spMkLst>
            <pc:docMk/>
            <pc:sldMk cId="2106375257" sldId="596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31" creationId="{40507C48-4DC0-47E8-A673-7538180A2016}"/>
          </ac:spMkLst>
        </pc:spChg>
        <pc:cxnChg chg="mod">
          <ac:chgData name="Cristian Chilipirea" userId="34ab170da5908fc4" providerId="LiveId" clId="{5D693788-FA40-4E62-8C8D-797947305CF8}" dt="2022-03-13T17:36:01.282" v="116" actId="1076"/>
          <ac:cxnSpMkLst>
            <pc:docMk/>
            <pc:sldMk cId="2106375257" sldId="596"/>
            <ac:cxnSpMk id="26" creationId="{F23A74DC-6D91-49F0-AD01-65B2297CD36C}"/>
          </ac:cxnSpMkLst>
        </pc:cxnChg>
        <pc:cxnChg chg="mod">
          <ac:chgData name="Cristian Chilipirea" userId="34ab170da5908fc4" providerId="LiveId" clId="{5D693788-FA40-4E62-8C8D-797947305CF8}" dt="2022-03-13T17:36:01.282" v="116" actId="1076"/>
          <ac:cxnSpMkLst>
            <pc:docMk/>
            <pc:sldMk cId="2106375257" sldId="596"/>
            <ac:cxnSpMk id="37" creationId="{A896D4F7-4A65-48A3-AB8F-2AEAC49CBA6F}"/>
          </ac:cxnSpMkLst>
        </pc:cxnChg>
      </pc:sldChg>
      <pc:sldChg chg="modSp add mod">
        <pc:chgData name="Cristian Chilipirea" userId="34ab170da5908fc4" providerId="LiveId" clId="{5D693788-FA40-4E62-8C8D-797947305CF8}" dt="2022-03-09T07:45:18.485" v="23" actId="207"/>
        <pc:sldMkLst>
          <pc:docMk/>
          <pc:sldMk cId="1310689941" sldId="597"/>
        </pc:sldMkLst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6.351" v="22" actId="207"/>
          <ac:spMkLst>
            <pc:docMk/>
            <pc:sldMk cId="1310689941" sldId="597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7:37.580" v="51" actId="207"/>
        <pc:sldMkLst>
          <pc:docMk/>
          <pc:sldMk cId="1711707616" sldId="598"/>
        </pc:sldMkLst>
        <pc:spChg chg="mod">
          <ac:chgData name="Cristian Chilipirea" userId="34ab170da5908fc4" providerId="LiveId" clId="{5D693788-FA40-4E62-8C8D-797947305CF8}" dt="2022-03-09T07:47:33.509" v="50" actId="207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44.873" v="53" actId="207"/>
        <pc:sldMkLst>
          <pc:docMk/>
          <pc:sldMk cId="962520965" sldId="599"/>
        </pc:sldMkLst>
        <pc:spChg chg="mod">
          <ac:chgData name="Cristian Chilipirea" userId="34ab170da5908fc4" providerId="LiveId" clId="{5D693788-FA40-4E62-8C8D-797947305CF8}" dt="2022-03-09T07:47:42.053" v="52" actId="207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03.245" v="57" actId="207"/>
        <pc:sldMkLst>
          <pc:docMk/>
          <pc:sldMk cId="2044981453" sldId="600"/>
        </pc:sldMkLst>
        <pc:spChg chg="mod">
          <ac:chgData name="Cristian Chilipirea" userId="34ab170da5908fc4" providerId="LiveId" clId="{5D693788-FA40-4E62-8C8D-797947305CF8}" dt="2022-03-09T07:47:59.310" v="56" actId="207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53.011" v="55" actId="207"/>
        <pc:sldMkLst>
          <pc:docMk/>
          <pc:sldMk cId="3948613112" sldId="601"/>
        </pc:sldMkLst>
        <pc:spChg chg="mod">
          <ac:chgData name="Cristian Chilipirea" userId="34ab170da5908fc4" providerId="LiveId" clId="{5D693788-FA40-4E62-8C8D-797947305CF8}" dt="2022-03-09T07:47:48.810" v="54" actId="207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3" creationId="{9BFE10CE-31FE-4667-BBDB-059BD8B32D25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21" creationId="{0EBA5793-83D0-46A6-A39C-6980DCE6DA8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2.052" v="59" actId="207"/>
        <pc:sldMkLst>
          <pc:docMk/>
          <pc:sldMk cId="1485695320" sldId="602"/>
        </pc:sldMkLst>
        <pc:spChg chg="mod">
          <ac:chgData name="Cristian Chilipirea" userId="34ab170da5908fc4" providerId="LiveId" clId="{5D693788-FA40-4E62-8C8D-797947305CF8}" dt="2022-03-09T07:48:07.708" v="58" actId="207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9.741" v="61" actId="207"/>
        <pc:sldMkLst>
          <pc:docMk/>
          <pc:sldMk cId="3984853342" sldId="603"/>
        </pc:sldMkLst>
        <pc:spChg chg="mod">
          <ac:chgData name="Cristian Chilipirea" userId="34ab170da5908fc4" providerId="LiveId" clId="{5D693788-FA40-4E62-8C8D-797947305CF8}" dt="2022-03-09T07:48:16.060" v="60" actId="207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28.508" v="63" actId="207"/>
        <pc:sldMkLst>
          <pc:docMk/>
          <pc:sldMk cId="3884066094" sldId="604"/>
        </pc:sldMkLst>
        <pc:spChg chg="mod">
          <ac:chgData name="Cristian Chilipirea" userId="34ab170da5908fc4" providerId="LiveId" clId="{5D693788-FA40-4E62-8C8D-797947305CF8}" dt="2022-03-09T07:48:23.572" v="62" actId="207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36.867" v="65" actId="207"/>
        <pc:sldMkLst>
          <pc:docMk/>
          <pc:sldMk cId="2319897751" sldId="605"/>
        </pc:sldMkLst>
        <pc:spChg chg="mod">
          <ac:chgData name="Cristian Chilipirea" userId="34ab170da5908fc4" providerId="LiveId" clId="{5D693788-FA40-4E62-8C8D-797947305CF8}" dt="2022-03-09T07:48:32.364" v="64" actId="207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43.410" v="67" actId="207"/>
        <pc:sldMkLst>
          <pc:docMk/>
          <pc:sldMk cId="2329601204" sldId="606"/>
        </pc:sldMkLst>
        <pc:spChg chg="mod">
          <ac:chgData name="Cristian Chilipirea" userId="34ab170da5908fc4" providerId="LiveId" clId="{5D693788-FA40-4E62-8C8D-797947305CF8}" dt="2022-03-09T07:48:40.204" v="66" actId="207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3" creationId="{A4F6EBF5-3A66-47A7-9274-2CA696F98A0F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52.791" v="69" actId="207"/>
        <pc:sldMkLst>
          <pc:docMk/>
          <pc:sldMk cId="2748028044" sldId="607"/>
        </pc:sldMkLst>
        <pc:spChg chg="mod">
          <ac:chgData name="Cristian Chilipirea" userId="34ab170da5908fc4" providerId="LiveId" clId="{5D693788-FA40-4E62-8C8D-797947305CF8}" dt="2022-03-09T07:48:48.964" v="68" actId="207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0.340" v="71" actId="207"/>
        <pc:sldMkLst>
          <pc:docMk/>
          <pc:sldMk cId="1029723783" sldId="608"/>
        </pc:sldMkLst>
        <pc:spChg chg="mod">
          <ac:chgData name="Cristian Chilipirea" userId="34ab170da5908fc4" providerId="LiveId" clId="{5D693788-FA40-4E62-8C8D-797947305CF8}" dt="2022-03-09T07:48:56.507" v="70" actId="207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8.150" v="73" actId="207"/>
        <pc:sldMkLst>
          <pc:docMk/>
          <pc:sldMk cId="3444809045" sldId="609"/>
        </pc:sldMkLst>
        <pc:spChg chg="mod">
          <ac:chgData name="Cristian Chilipirea" userId="34ab170da5908fc4" providerId="LiveId" clId="{5D693788-FA40-4E62-8C8D-797947305CF8}" dt="2022-03-09T07:49:04.106" v="72" actId="207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17.501" v="75" actId="207"/>
        <pc:sldMkLst>
          <pc:docMk/>
          <pc:sldMk cId="2456891915" sldId="610"/>
        </pc:sldMkLst>
        <pc:spChg chg="mod">
          <ac:chgData name="Cristian Chilipirea" userId="34ab170da5908fc4" providerId="LiveId" clId="{5D693788-FA40-4E62-8C8D-797947305CF8}" dt="2022-03-09T07:49:12.191" v="74" actId="207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8" creationId="{F16C1817-C3F6-434D-8B60-B91064A9F06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25.657" v="77" actId="207"/>
        <pc:sldMkLst>
          <pc:docMk/>
          <pc:sldMk cId="3269401478" sldId="612"/>
        </pc:sldMkLst>
        <pc:spChg chg="mod">
          <ac:chgData name="Cristian Chilipirea" userId="34ab170da5908fc4" providerId="LiveId" clId="{5D693788-FA40-4E62-8C8D-797947305CF8}" dt="2022-03-09T07:49:22.044" v="76" actId="207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7" creationId="{8BB974A9-ED8A-4DC2-9292-AF4DBAAE96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4:27.036" v="13" actId="207"/>
        <pc:sldMkLst>
          <pc:docMk/>
          <pc:sldMk cId="1279728188" sldId="677"/>
        </pc:sldMkLst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6" creationId="{9C4EDA0A-5039-4BC0-BDB3-6229BC8833C4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7" creationId="{8B84F430-28CE-4463-B4EF-DF6AEC753DFD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8" creationId="{D10EAF5F-D64E-428A-B7C2-CAF53EA63071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9" creationId="{9C7FC9D1-FAFD-489C-8ED9-2DDCC20DBF12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0" creationId="{F25C0884-A0F6-4AF2-BE65-6FEA2D6E987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1" creationId="{03E787DB-A808-4255-9D02-72844EB8753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2" creationId="{BDB3A458-44D1-4F0E-B524-A55B881723CB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3" creationId="{B6EC2CA6-56F8-4521-BC09-7D0CC414C64E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4" creationId="{673EF592-C78C-4A12-B9B8-63B4B999AFF7}"/>
          </ac:spMkLst>
        </pc:spChg>
      </pc:sldChg>
      <pc:sldChg chg="modSp add mod">
        <pc:chgData name="Cristian Chilipirea" userId="34ab170da5908fc4" providerId="LiveId" clId="{5D693788-FA40-4E62-8C8D-797947305CF8}" dt="2022-03-09T07:44:16.473" v="12" actId="207"/>
        <pc:sldMkLst>
          <pc:docMk/>
          <pc:sldMk cId="193595547" sldId="679"/>
        </pc:sldMkLst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5" creationId="{6F23E585-BB7A-4F53-85E7-037053FB7332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6" creationId="{4A222D3E-5B0B-47DC-8DDD-40C0D9F3193A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7" creationId="{E3F07AA7-9B46-4E43-9139-38E8D5BE8CF3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8" creationId="{F02ADAEB-F120-4023-A946-083D359CA3C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2" creationId="{6887E116-8280-4243-B988-1CF538F0513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3" creationId="{E33D012F-2F09-439D-A2FF-DB138490416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4" creationId="{743D12B7-038C-4775-8B54-AD4F63C58FA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8" creationId="{6777960F-D122-4A8F-9351-D53E3EDFF519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9" creationId="{D8721264-590A-4B6B-8232-51A2A9FAD9A2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440861646" sldId="680"/>
        </pc:sldMkLst>
      </pc:sldChg>
      <pc:sldChg chg="modSp add mod">
        <pc:chgData name="Cristian Chilipirea" userId="34ab170da5908fc4" providerId="LiveId" clId="{5D693788-FA40-4E62-8C8D-797947305CF8}" dt="2022-03-09T07:44:54.913" v="18" actId="207"/>
        <pc:sldMkLst>
          <pc:docMk/>
          <pc:sldMk cId="3350614339" sldId="681"/>
        </pc:sldMkLst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3" creationId="{33A6B0B9-11CB-4D31-A337-03194CB0CD03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4" creationId="{03B55A21-231B-4CC4-965C-E473313A68A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5" creationId="{684A3397-7DF5-484B-808F-DD1396B36998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6" creationId="{B089E2BC-4189-44EC-BB75-BCD0382E306D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0" creationId="{DF4A6D68-0996-40DF-AE20-135511FAEFBC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1" creationId="{5BF618AD-AD28-4E83-BDE3-361E8E0D9CC1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2" creationId="{12853B4A-F677-4CFE-A3D2-F7B480D11F5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6" creationId="{14113CEF-AD71-4A8B-AF7E-3501D5A74D3F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7" creationId="{DF13CC16-EA12-4D25-8079-C0A3512375B1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2" creationId="{C5B8BFCF-9B2B-4C91-BDF0-A1394C2A008D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4" creationId="{7F742005-07E1-4BC6-B529-FFA3E34B55D2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5" creationId="{380679F5-46DB-421B-995B-8B1F03963A73}"/>
          </ac:spMkLst>
        </pc:spChg>
        <pc:spChg chg="mod">
          <ac:chgData name="Cristian Chilipirea" userId="34ab170da5908fc4" providerId="LiveId" clId="{5D693788-FA40-4E62-8C8D-797947305CF8}" dt="2022-03-09T07:44:41.965" v="14" actId="207"/>
          <ac:spMkLst>
            <pc:docMk/>
            <pc:sldMk cId="3350614339" sldId="681"/>
            <ac:spMk id="46" creationId="{E5EB9FB9-160B-45C6-8BA9-ADD831B708C6}"/>
          </ac:spMkLst>
        </pc:spChg>
        <pc:graphicFrameChg chg="modGraphic">
          <ac:chgData name="Cristian Chilipirea" userId="34ab170da5908fc4" providerId="LiveId" clId="{5D693788-FA40-4E62-8C8D-797947305CF8}" dt="2022-03-09T07:44:52.725" v="17" actId="207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modGraphic">
          <ac:chgData name="Cristian Chilipirea" userId="34ab170da5908fc4" providerId="LiveId" clId="{5D693788-FA40-4E62-8C8D-797947305CF8}" dt="2022-03-09T07:44:54.913" v="18" actId="207"/>
          <ac:graphicFrameMkLst>
            <pc:docMk/>
            <pc:sldMk cId="3350614339" sldId="681"/>
            <ac:graphicFrameMk id="43" creationId="{3BBB5E4C-61DC-4C6A-BED6-9252D0336D11}"/>
          </ac:graphicFrameMkLst>
        </pc:graphicFrameChg>
      </pc:sldChg>
      <pc:sldChg chg="modSp add mod">
        <pc:chgData name="Cristian Chilipirea" userId="34ab170da5908fc4" providerId="LiveId" clId="{5D693788-FA40-4E62-8C8D-797947305CF8}" dt="2022-03-09T07:45:12.190" v="21" actId="207"/>
        <pc:sldMkLst>
          <pc:docMk/>
          <pc:sldMk cId="947703394" sldId="682"/>
        </pc:sldMkLst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0.108" v="20" actId="207"/>
          <ac:spMkLst>
            <pc:docMk/>
            <pc:sldMk cId="947703394" sldId="682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23.966" v="24" actId="207"/>
        <pc:sldMkLst>
          <pc:docMk/>
          <pc:sldMk cId="1707382702" sldId="683"/>
        </pc:sldMkLst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13T17:37:04.721" v="122" actId="1076"/>
        <pc:sldMkLst>
          <pc:docMk/>
          <pc:sldMk cId="308681363" sldId="684"/>
        </pc:sldMkLst>
        <pc:spChg chg="mod">
          <ac:chgData name="Cristian Chilipirea" userId="34ab170da5908fc4" providerId="LiveId" clId="{5D693788-FA40-4E62-8C8D-797947305CF8}" dt="2022-03-09T07:49:31.325" v="78" actId="20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5D693788-FA40-4E62-8C8D-797947305CF8}" dt="2022-03-13T17:36:31.231" v="117" actId="207"/>
          <ac:spMkLst>
            <pc:docMk/>
            <pc:sldMk cId="308681363" sldId="684"/>
            <ac:spMk id="5" creationId="{C0E9F5D4-AB2D-4F92-85B1-2D05FC412790}"/>
          </ac:spMkLst>
        </pc:spChg>
        <pc:spChg chg="mod">
          <ac:chgData name="Cristian Chilipirea" userId="34ab170da5908fc4" providerId="LiveId" clId="{5D693788-FA40-4E62-8C8D-797947305CF8}" dt="2022-03-13T17:36:31.231" v="117" actId="207"/>
          <ac:spMkLst>
            <pc:docMk/>
            <pc:sldMk cId="308681363" sldId="684"/>
            <ac:spMk id="6" creationId="{F8831932-817F-476C-BF92-79FAF279B70B}"/>
          </ac:spMkLst>
        </pc:spChg>
        <pc:spChg chg="mod">
          <ac:chgData name="Cristian Chilipirea" userId="34ab170da5908fc4" providerId="LiveId" clId="{5D693788-FA40-4E62-8C8D-797947305CF8}" dt="2022-03-13T17:36:31.231" v="117" actId="207"/>
          <ac:spMkLst>
            <pc:docMk/>
            <pc:sldMk cId="308681363" sldId="684"/>
            <ac:spMk id="8" creationId="{B3A291FB-0876-454D-B8B3-2F1A912A6790}"/>
          </ac:spMkLst>
        </pc:spChg>
        <pc:spChg chg="mod">
          <ac:chgData name="Cristian Chilipirea" userId="34ab170da5908fc4" providerId="LiveId" clId="{5D693788-FA40-4E62-8C8D-797947305CF8}" dt="2022-03-13T17:36:35.818" v="118" actId="1076"/>
          <ac:spMkLst>
            <pc:docMk/>
            <pc:sldMk cId="308681363" sldId="684"/>
            <ac:spMk id="12" creationId="{9DCA2B93-42D9-41FA-A3CF-BF5840E579D9}"/>
          </ac:spMkLst>
        </pc:spChg>
        <pc:spChg chg="mod">
          <ac:chgData name="Cristian Chilipirea" userId="34ab170da5908fc4" providerId="LiveId" clId="{5D693788-FA40-4E62-8C8D-797947305CF8}" dt="2022-03-13T17:37:04.721" v="122" actId="1076"/>
          <ac:spMkLst>
            <pc:docMk/>
            <pc:sldMk cId="308681363" sldId="684"/>
            <ac:spMk id="13" creationId="{9A1FCAA8-C45E-4B7F-90A9-9D30EC540DB5}"/>
          </ac:spMkLst>
        </pc:spChg>
        <pc:spChg chg="mod">
          <ac:chgData name="Cristian Chilipirea" userId="34ab170da5908fc4" providerId="LiveId" clId="{5D693788-FA40-4E62-8C8D-797947305CF8}" dt="2022-03-13T17:36:52.049" v="121" actId="1076"/>
          <ac:spMkLst>
            <pc:docMk/>
            <pc:sldMk cId="308681363" sldId="684"/>
            <ac:spMk id="14" creationId="{7BFE354B-85FA-40B6-9292-F65CA242BA97}"/>
          </ac:spMkLst>
        </pc:spChg>
        <pc:spChg chg="mod">
          <ac:chgData name="Cristian Chilipirea" userId="34ab170da5908fc4" providerId="LiveId" clId="{5D693788-FA40-4E62-8C8D-797947305CF8}" dt="2022-03-13T17:36:41.414" v="119" actId="1076"/>
          <ac:spMkLst>
            <pc:docMk/>
            <pc:sldMk cId="308681363" sldId="684"/>
            <ac:spMk id="18" creationId="{A0E4C363-5332-4F77-9233-F07918E7EB44}"/>
          </ac:spMkLst>
        </pc:spChg>
        <pc:spChg chg="mod">
          <ac:chgData name="Cristian Chilipirea" userId="34ab170da5908fc4" providerId="LiveId" clId="{5D693788-FA40-4E62-8C8D-797947305CF8}" dt="2022-03-13T17:37:04.721" v="122" actId="1076"/>
          <ac:spMkLst>
            <pc:docMk/>
            <pc:sldMk cId="308681363" sldId="684"/>
            <ac:spMk id="19" creationId="{122E26BF-1549-4AA2-8A94-500984678F02}"/>
          </ac:spMkLst>
        </pc:spChg>
        <pc:cxnChg chg="mod">
          <ac:chgData name="Cristian Chilipirea" userId="34ab170da5908fc4" providerId="LiveId" clId="{5D693788-FA40-4E62-8C8D-797947305CF8}" dt="2022-03-13T17:36:52.049" v="121" actId="1076"/>
          <ac:cxnSpMkLst>
            <pc:docMk/>
            <pc:sldMk cId="308681363" sldId="684"/>
            <ac:cxnSpMk id="15" creationId="{C63EB077-E85A-4EBF-8780-569ADB4EB86C}"/>
          </ac:cxnSpMkLst>
        </pc:cxnChg>
        <pc:cxnChg chg="mod">
          <ac:chgData name="Cristian Chilipirea" userId="34ab170da5908fc4" providerId="LiveId" clId="{5D693788-FA40-4E62-8C8D-797947305CF8}" dt="2022-03-13T17:37:04.721" v="122" actId="1076"/>
          <ac:cxnSpMkLst>
            <pc:docMk/>
            <pc:sldMk cId="308681363" sldId="684"/>
            <ac:cxnSpMk id="16" creationId="{088E4533-1AD0-4552-80CC-53470B7556FF}"/>
          </ac:cxnSpMkLst>
        </pc:cxnChg>
        <pc:cxnChg chg="mod">
          <ac:chgData name="Cristian Chilipirea" userId="34ab170da5908fc4" providerId="LiveId" clId="{5D693788-FA40-4E62-8C8D-797947305CF8}" dt="2022-03-13T17:36:35.818" v="118" actId="1076"/>
          <ac:cxnSpMkLst>
            <pc:docMk/>
            <pc:sldMk cId="308681363" sldId="684"/>
            <ac:cxnSpMk id="17" creationId="{BA1B4C26-8A70-4585-9173-99B6337F1F6A}"/>
          </ac:cxnSpMkLst>
        </pc:cxnChg>
        <pc:cxnChg chg="mod">
          <ac:chgData name="Cristian Chilipirea" userId="34ab170da5908fc4" providerId="LiveId" clId="{5D693788-FA40-4E62-8C8D-797947305CF8}" dt="2022-03-13T17:37:04.721" v="122" actId="1076"/>
          <ac:cxnSpMkLst>
            <pc:docMk/>
            <pc:sldMk cId="308681363" sldId="684"/>
            <ac:cxnSpMk id="20" creationId="{6D52A70E-D1DA-407A-96AA-A10404D542B9}"/>
          </ac:cxnSpMkLst>
        </pc:cxnChg>
        <pc:cxnChg chg="mod">
          <ac:chgData name="Cristian Chilipirea" userId="34ab170da5908fc4" providerId="LiveId" clId="{5D693788-FA40-4E62-8C8D-797947305CF8}" dt="2022-03-13T17:36:41.414" v="119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delSp modSp add mod">
        <pc:chgData name="Cristian Chilipirea" userId="34ab170da5908fc4" providerId="LiveId" clId="{5D693788-FA40-4E62-8C8D-797947305CF8}" dt="2022-03-13T17:37:31.240" v="127" actId="207"/>
        <pc:sldMkLst>
          <pc:docMk/>
          <pc:sldMk cId="1858418054" sldId="685"/>
        </pc:sldMkLst>
        <pc:spChg chg="mod">
          <ac:chgData name="Cristian Chilipirea" userId="34ab170da5908fc4" providerId="LiveId" clId="{5D693788-FA40-4E62-8C8D-797947305CF8}" dt="2022-03-09T07:49:34.796" v="79" actId="20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5D693788-FA40-4E62-8C8D-797947305CF8}" dt="2022-03-13T17:37:31.240" v="127" actId="207"/>
          <ac:spMkLst>
            <pc:docMk/>
            <pc:sldMk cId="1858418054" sldId="685"/>
            <ac:spMk id="3" creationId="{BF794A48-EE8B-4C41-9A2B-157CB939D722}"/>
          </ac:spMkLst>
        </pc:spChg>
        <pc:spChg chg="del">
          <ac:chgData name="Cristian Chilipirea" userId="34ab170da5908fc4" providerId="LiveId" clId="{5D693788-FA40-4E62-8C8D-797947305CF8}" dt="2022-03-13T17:37:10.625" v="123" actId="478"/>
          <ac:spMkLst>
            <pc:docMk/>
            <pc:sldMk cId="1858418054" sldId="685"/>
            <ac:spMk id="5" creationId="{356844C7-5980-45E4-8D33-4B11D106A259}"/>
          </ac:spMkLst>
        </pc:spChg>
        <pc:spChg chg="del">
          <ac:chgData name="Cristian Chilipirea" userId="34ab170da5908fc4" providerId="LiveId" clId="{5D693788-FA40-4E62-8C8D-797947305CF8}" dt="2022-03-13T17:37:10.625" v="123" actId="478"/>
          <ac:spMkLst>
            <pc:docMk/>
            <pc:sldMk cId="1858418054" sldId="685"/>
            <ac:spMk id="6" creationId="{075CC914-EA39-4D5A-881F-D58F0C454FB6}"/>
          </ac:spMkLst>
        </pc:spChg>
        <pc:spChg chg="del">
          <ac:chgData name="Cristian Chilipirea" userId="34ab170da5908fc4" providerId="LiveId" clId="{5D693788-FA40-4E62-8C8D-797947305CF8}" dt="2022-03-13T17:37:10.625" v="123" actId="478"/>
          <ac:spMkLst>
            <pc:docMk/>
            <pc:sldMk cId="1858418054" sldId="685"/>
            <ac:spMk id="7" creationId="{F6A1270B-1BD7-4308-85FA-68503C513CCC}"/>
          </ac:spMkLst>
        </pc:spChg>
        <pc:spChg chg="del">
          <ac:chgData name="Cristian Chilipirea" userId="34ab170da5908fc4" providerId="LiveId" clId="{5D693788-FA40-4E62-8C8D-797947305CF8}" dt="2022-03-13T17:37:10.625" v="123" actId="478"/>
          <ac:spMkLst>
            <pc:docMk/>
            <pc:sldMk cId="1858418054" sldId="685"/>
            <ac:spMk id="10" creationId="{4BC184EE-ACEC-490B-BBB5-6B85A84981B9}"/>
          </ac:spMkLst>
        </pc:spChg>
        <pc:spChg chg="del">
          <ac:chgData name="Cristian Chilipirea" userId="34ab170da5908fc4" providerId="LiveId" clId="{5D693788-FA40-4E62-8C8D-797947305CF8}" dt="2022-03-13T17:37:10.625" v="123" actId="478"/>
          <ac:spMkLst>
            <pc:docMk/>
            <pc:sldMk cId="1858418054" sldId="685"/>
            <ac:spMk id="11" creationId="{596641E5-6F31-44BC-8A9E-CA3802ED6B97}"/>
          </ac:spMkLst>
        </pc:spChg>
        <pc:spChg chg="del">
          <ac:chgData name="Cristian Chilipirea" userId="34ab170da5908fc4" providerId="LiveId" clId="{5D693788-FA40-4E62-8C8D-797947305CF8}" dt="2022-03-13T17:37:10.625" v="123" actId="478"/>
          <ac:spMkLst>
            <pc:docMk/>
            <pc:sldMk cId="1858418054" sldId="685"/>
            <ac:spMk id="12" creationId="{26B231FB-50C5-4374-A007-098FEB8DEA7F}"/>
          </ac:spMkLst>
        </pc:spChg>
        <pc:spChg chg="del">
          <ac:chgData name="Cristian Chilipirea" userId="34ab170da5908fc4" providerId="LiveId" clId="{5D693788-FA40-4E62-8C8D-797947305CF8}" dt="2022-03-13T17:37:10.625" v="123" actId="478"/>
          <ac:spMkLst>
            <pc:docMk/>
            <pc:sldMk cId="1858418054" sldId="685"/>
            <ac:spMk id="16" creationId="{B6C52D33-6557-490F-A68F-55D159021B8A}"/>
          </ac:spMkLst>
        </pc:spChg>
        <pc:spChg chg="del">
          <ac:chgData name="Cristian Chilipirea" userId="34ab170da5908fc4" providerId="LiveId" clId="{5D693788-FA40-4E62-8C8D-797947305CF8}" dt="2022-03-13T17:37:10.625" v="123" actId="478"/>
          <ac:spMkLst>
            <pc:docMk/>
            <pc:sldMk cId="1858418054" sldId="685"/>
            <ac:spMk id="17" creationId="{275E53CC-7B14-45A0-BE08-BF5B40A50BDD}"/>
          </ac:spMkLst>
        </pc:spChg>
        <pc:spChg chg="add mod">
          <ac:chgData name="Cristian Chilipirea" userId="34ab170da5908fc4" providerId="LiveId" clId="{5D693788-FA40-4E62-8C8D-797947305CF8}" dt="2022-03-13T17:37:11.960" v="124"/>
          <ac:spMkLst>
            <pc:docMk/>
            <pc:sldMk cId="1858418054" sldId="685"/>
            <ac:spMk id="20" creationId="{E9C9CEE4-EE26-4962-8B4A-A0A14D8379DC}"/>
          </ac:spMkLst>
        </pc:spChg>
        <pc:spChg chg="add mod">
          <ac:chgData name="Cristian Chilipirea" userId="34ab170da5908fc4" providerId="LiveId" clId="{5D693788-FA40-4E62-8C8D-797947305CF8}" dt="2022-03-13T17:37:11.960" v="124"/>
          <ac:spMkLst>
            <pc:docMk/>
            <pc:sldMk cId="1858418054" sldId="685"/>
            <ac:spMk id="22" creationId="{2E789DAD-4A5E-46FF-AAC4-17FD2EA90FFE}"/>
          </ac:spMkLst>
        </pc:spChg>
        <pc:spChg chg="add mod">
          <ac:chgData name="Cristian Chilipirea" userId="34ab170da5908fc4" providerId="LiveId" clId="{5D693788-FA40-4E62-8C8D-797947305CF8}" dt="2022-03-13T17:37:11.960" v="124"/>
          <ac:spMkLst>
            <pc:docMk/>
            <pc:sldMk cId="1858418054" sldId="685"/>
            <ac:spMk id="23" creationId="{9F5B7952-A405-4EAA-AF01-0D1F8EBD1707}"/>
          </ac:spMkLst>
        </pc:spChg>
        <pc:spChg chg="add mod">
          <ac:chgData name="Cristian Chilipirea" userId="34ab170da5908fc4" providerId="LiveId" clId="{5D693788-FA40-4E62-8C8D-797947305CF8}" dt="2022-03-13T17:37:11.960" v="124"/>
          <ac:spMkLst>
            <pc:docMk/>
            <pc:sldMk cId="1858418054" sldId="685"/>
            <ac:spMk id="26" creationId="{FFDBFB8E-BFB0-48D5-B4A9-9155F0465C70}"/>
          </ac:spMkLst>
        </pc:spChg>
        <pc:spChg chg="add mod">
          <ac:chgData name="Cristian Chilipirea" userId="34ab170da5908fc4" providerId="LiveId" clId="{5D693788-FA40-4E62-8C8D-797947305CF8}" dt="2022-03-13T17:37:11.960" v="124"/>
          <ac:spMkLst>
            <pc:docMk/>
            <pc:sldMk cId="1858418054" sldId="685"/>
            <ac:spMk id="27" creationId="{1B4988F7-80E3-482F-8ABA-70B00F00C704}"/>
          </ac:spMkLst>
        </pc:spChg>
        <pc:spChg chg="add mod">
          <ac:chgData name="Cristian Chilipirea" userId="34ab170da5908fc4" providerId="LiveId" clId="{5D693788-FA40-4E62-8C8D-797947305CF8}" dt="2022-03-13T17:37:11.960" v="124"/>
          <ac:spMkLst>
            <pc:docMk/>
            <pc:sldMk cId="1858418054" sldId="685"/>
            <ac:spMk id="28" creationId="{9414B814-34CF-48DB-8D72-8B09AFF091DB}"/>
          </ac:spMkLst>
        </pc:spChg>
        <pc:spChg chg="add mod">
          <ac:chgData name="Cristian Chilipirea" userId="34ab170da5908fc4" providerId="LiveId" clId="{5D693788-FA40-4E62-8C8D-797947305CF8}" dt="2022-03-13T17:37:11.960" v="124"/>
          <ac:spMkLst>
            <pc:docMk/>
            <pc:sldMk cId="1858418054" sldId="685"/>
            <ac:spMk id="32" creationId="{13E085E9-6AE7-44FB-9313-6AA62DDF1777}"/>
          </ac:spMkLst>
        </pc:spChg>
        <pc:spChg chg="add mod">
          <ac:chgData name="Cristian Chilipirea" userId="34ab170da5908fc4" providerId="LiveId" clId="{5D693788-FA40-4E62-8C8D-797947305CF8}" dt="2022-03-13T17:37:11.960" v="124"/>
          <ac:spMkLst>
            <pc:docMk/>
            <pc:sldMk cId="1858418054" sldId="685"/>
            <ac:spMk id="33" creationId="{1347877A-1179-47B7-9995-0EC52A564CA4}"/>
          </ac:spMkLst>
        </pc:spChg>
        <pc:cxnChg chg="del mod">
          <ac:chgData name="Cristian Chilipirea" userId="34ab170da5908fc4" providerId="LiveId" clId="{5D693788-FA40-4E62-8C8D-797947305CF8}" dt="2022-03-13T17:37:10.625" v="123" actId="478"/>
          <ac:cxnSpMkLst>
            <pc:docMk/>
            <pc:sldMk cId="1858418054" sldId="685"/>
            <ac:cxnSpMk id="8" creationId="{0381C9B1-5A02-4F14-BB9C-9EB954DB72DC}"/>
          </ac:cxnSpMkLst>
        </pc:cxnChg>
        <pc:cxnChg chg="del mod">
          <ac:chgData name="Cristian Chilipirea" userId="34ab170da5908fc4" providerId="LiveId" clId="{5D693788-FA40-4E62-8C8D-797947305CF8}" dt="2022-03-13T17:37:10.625" v="123" actId="478"/>
          <ac:cxnSpMkLst>
            <pc:docMk/>
            <pc:sldMk cId="1858418054" sldId="685"/>
            <ac:cxnSpMk id="9" creationId="{23B84493-759D-4BC3-9396-C48DC3076E50}"/>
          </ac:cxnSpMkLst>
        </pc:cxnChg>
        <pc:cxnChg chg="del mod">
          <ac:chgData name="Cristian Chilipirea" userId="34ab170da5908fc4" providerId="LiveId" clId="{5D693788-FA40-4E62-8C8D-797947305CF8}" dt="2022-03-13T17:37:10.625" v="123" actId="478"/>
          <ac:cxnSpMkLst>
            <pc:docMk/>
            <pc:sldMk cId="1858418054" sldId="685"/>
            <ac:cxnSpMk id="13" creationId="{9CB339BE-8479-45C0-BAAE-DBC884223689}"/>
          </ac:cxnSpMkLst>
        </pc:cxnChg>
        <pc:cxnChg chg="del mod">
          <ac:chgData name="Cristian Chilipirea" userId="34ab170da5908fc4" providerId="LiveId" clId="{5D693788-FA40-4E62-8C8D-797947305CF8}" dt="2022-03-13T17:37:10.625" v="123" actId="478"/>
          <ac:cxnSpMkLst>
            <pc:docMk/>
            <pc:sldMk cId="1858418054" sldId="685"/>
            <ac:cxnSpMk id="14" creationId="{D7B609ED-627B-4865-964C-2B703C38EC55}"/>
          </ac:cxnSpMkLst>
        </pc:cxnChg>
        <pc:cxnChg chg="del mod">
          <ac:chgData name="Cristian Chilipirea" userId="34ab170da5908fc4" providerId="LiveId" clId="{5D693788-FA40-4E62-8C8D-797947305CF8}" dt="2022-03-13T17:37:10.625" v="123" actId="478"/>
          <ac:cxnSpMkLst>
            <pc:docMk/>
            <pc:sldMk cId="1858418054" sldId="685"/>
            <ac:cxnSpMk id="15" creationId="{1E57C651-95E2-4A35-A9F8-F6EEE6E8D00E}"/>
          </ac:cxnSpMkLst>
        </pc:cxnChg>
        <pc:cxnChg chg="del mod">
          <ac:chgData name="Cristian Chilipirea" userId="34ab170da5908fc4" providerId="LiveId" clId="{5D693788-FA40-4E62-8C8D-797947305CF8}" dt="2022-03-13T17:37:10.625" v="123" actId="478"/>
          <ac:cxnSpMkLst>
            <pc:docMk/>
            <pc:sldMk cId="1858418054" sldId="685"/>
            <ac:cxnSpMk id="18" creationId="{1AD162EE-AC63-46EA-9974-F82CB21F7864}"/>
          </ac:cxnSpMkLst>
        </pc:cxnChg>
        <pc:cxnChg chg="del mod">
          <ac:chgData name="Cristian Chilipirea" userId="34ab170da5908fc4" providerId="LiveId" clId="{5D693788-FA40-4E62-8C8D-797947305CF8}" dt="2022-03-13T17:37:10.625" v="123" actId="478"/>
          <ac:cxnSpMkLst>
            <pc:docMk/>
            <pc:sldMk cId="1858418054" sldId="685"/>
            <ac:cxnSpMk id="19" creationId="{5DB165B3-61AA-49F2-9044-B6A4E6B3F2ED}"/>
          </ac:cxnSpMkLst>
        </pc:cxnChg>
        <pc:cxnChg chg="add mod">
          <ac:chgData name="Cristian Chilipirea" userId="34ab170da5908fc4" providerId="LiveId" clId="{5D693788-FA40-4E62-8C8D-797947305CF8}" dt="2022-03-13T17:37:11.960" v="124"/>
          <ac:cxnSpMkLst>
            <pc:docMk/>
            <pc:sldMk cId="1858418054" sldId="685"/>
            <ac:cxnSpMk id="24" creationId="{8673B45E-154C-4D2E-AB35-1A4023D69BE0}"/>
          </ac:cxnSpMkLst>
        </pc:cxnChg>
        <pc:cxnChg chg="add mod">
          <ac:chgData name="Cristian Chilipirea" userId="34ab170da5908fc4" providerId="LiveId" clId="{5D693788-FA40-4E62-8C8D-797947305CF8}" dt="2022-03-13T17:37:11.960" v="124"/>
          <ac:cxnSpMkLst>
            <pc:docMk/>
            <pc:sldMk cId="1858418054" sldId="685"/>
            <ac:cxnSpMk id="25" creationId="{7F5EC385-2745-4D53-9F9E-AAEEFD1104CE}"/>
          </ac:cxnSpMkLst>
        </pc:cxnChg>
        <pc:cxnChg chg="add mod">
          <ac:chgData name="Cristian Chilipirea" userId="34ab170da5908fc4" providerId="LiveId" clId="{5D693788-FA40-4E62-8C8D-797947305CF8}" dt="2022-03-13T17:37:11.960" v="124"/>
          <ac:cxnSpMkLst>
            <pc:docMk/>
            <pc:sldMk cId="1858418054" sldId="685"/>
            <ac:cxnSpMk id="29" creationId="{5E832917-ABE8-4257-B453-8A74CF84468B}"/>
          </ac:cxnSpMkLst>
        </pc:cxnChg>
        <pc:cxnChg chg="add mod">
          <ac:chgData name="Cristian Chilipirea" userId="34ab170da5908fc4" providerId="LiveId" clId="{5D693788-FA40-4E62-8C8D-797947305CF8}" dt="2022-03-13T17:37:11.960" v="124"/>
          <ac:cxnSpMkLst>
            <pc:docMk/>
            <pc:sldMk cId="1858418054" sldId="685"/>
            <ac:cxnSpMk id="30" creationId="{27EAE606-3244-4973-B31E-68CED2E49006}"/>
          </ac:cxnSpMkLst>
        </pc:cxnChg>
        <pc:cxnChg chg="add mod">
          <ac:chgData name="Cristian Chilipirea" userId="34ab170da5908fc4" providerId="LiveId" clId="{5D693788-FA40-4E62-8C8D-797947305CF8}" dt="2022-03-13T17:37:11.960" v="124"/>
          <ac:cxnSpMkLst>
            <pc:docMk/>
            <pc:sldMk cId="1858418054" sldId="685"/>
            <ac:cxnSpMk id="31" creationId="{8148535E-D1A7-493A-B6EE-A646522E310D}"/>
          </ac:cxnSpMkLst>
        </pc:cxnChg>
        <pc:cxnChg chg="add mod">
          <ac:chgData name="Cristian Chilipirea" userId="34ab170da5908fc4" providerId="LiveId" clId="{5D693788-FA40-4E62-8C8D-797947305CF8}" dt="2022-03-13T17:37:11.960" v="124"/>
          <ac:cxnSpMkLst>
            <pc:docMk/>
            <pc:sldMk cId="1858418054" sldId="685"/>
            <ac:cxnSpMk id="34" creationId="{35A94EA2-0DBF-4B63-A1BA-791DFC22776C}"/>
          </ac:cxnSpMkLst>
        </pc:cxnChg>
        <pc:cxnChg chg="add mod">
          <ac:chgData name="Cristian Chilipirea" userId="34ab170da5908fc4" providerId="LiveId" clId="{5D693788-FA40-4E62-8C8D-797947305CF8}" dt="2022-03-13T17:37:11.960" v="124"/>
          <ac:cxnSpMkLst>
            <pc:docMk/>
            <pc:sldMk cId="1858418054" sldId="685"/>
            <ac:cxnSpMk id="35" creationId="{5275952D-93F5-40FF-B1C7-4F76ECE129C6}"/>
          </ac:cxnSpMkLst>
        </pc:cxnChg>
      </pc:sldChg>
      <pc:sldChg chg="addSp delSp modSp add mod">
        <pc:chgData name="Cristian Chilipirea" userId="34ab170da5908fc4" providerId="LiveId" clId="{5D693788-FA40-4E62-8C8D-797947305CF8}" dt="2022-03-13T17:38:27.450" v="144" actId="207"/>
        <pc:sldMkLst>
          <pc:docMk/>
          <pc:sldMk cId="1057339212" sldId="686"/>
        </pc:sldMkLst>
        <pc:spChg chg="mod">
          <ac:chgData name="Cristian Chilipirea" userId="34ab170da5908fc4" providerId="LiveId" clId="{5D693788-FA40-4E62-8C8D-797947305CF8}" dt="2022-03-09T07:49:48.790" v="81" actId="20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5D693788-FA40-4E62-8C8D-797947305CF8}" dt="2022-03-13T17:37:45.518" v="130" actId="478"/>
          <ac:spMkLst>
            <pc:docMk/>
            <pc:sldMk cId="1057339212" sldId="686"/>
            <ac:spMk id="7" creationId="{71ED3968-38D9-4B0F-B2A5-6AAAC018049C}"/>
          </ac:spMkLst>
        </pc:spChg>
        <pc:spChg chg="del">
          <ac:chgData name="Cristian Chilipirea" userId="34ab170da5908fc4" providerId="LiveId" clId="{5D693788-FA40-4E62-8C8D-797947305CF8}" dt="2022-03-13T17:37:45.518" v="130" actId="478"/>
          <ac:spMkLst>
            <pc:docMk/>
            <pc:sldMk cId="1057339212" sldId="686"/>
            <ac:spMk id="8" creationId="{1BE41142-AA97-4389-81B4-E804AD9A7148}"/>
          </ac:spMkLst>
        </pc:spChg>
        <pc:spChg chg="del">
          <ac:chgData name="Cristian Chilipirea" userId="34ab170da5908fc4" providerId="LiveId" clId="{5D693788-FA40-4E62-8C8D-797947305CF8}" dt="2022-03-13T17:37:45.518" v="130" actId="478"/>
          <ac:spMkLst>
            <pc:docMk/>
            <pc:sldMk cId="1057339212" sldId="686"/>
            <ac:spMk id="9" creationId="{A3AA4DFD-B87C-4BC5-A1BE-1FD5E36FCF07}"/>
          </ac:spMkLst>
        </pc:spChg>
        <pc:spChg chg="del">
          <ac:chgData name="Cristian Chilipirea" userId="34ab170da5908fc4" providerId="LiveId" clId="{5D693788-FA40-4E62-8C8D-797947305CF8}" dt="2022-03-13T17:37:45.518" v="130" actId="478"/>
          <ac:spMkLst>
            <pc:docMk/>
            <pc:sldMk cId="1057339212" sldId="686"/>
            <ac:spMk id="12" creationId="{20E4DEC4-7616-4BEE-9835-1B4E64666AAC}"/>
          </ac:spMkLst>
        </pc:spChg>
        <pc:spChg chg="del">
          <ac:chgData name="Cristian Chilipirea" userId="34ab170da5908fc4" providerId="LiveId" clId="{5D693788-FA40-4E62-8C8D-797947305CF8}" dt="2022-03-13T17:37:45.518" v="130" actId="478"/>
          <ac:spMkLst>
            <pc:docMk/>
            <pc:sldMk cId="1057339212" sldId="686"/>
            <ac:spMk id="13" creationId="{B5B92FEE-4ED4-4F7D-B1F6-ACE75DBD8B2E}"/>
          </ac:spMkLst>
        </pc:spChg>
        <pc:spChg chg="del">
          <ac:chgData name="Cristian Chilipirea" userId="34ab170da5908fc4" providerId="LiveId" clId="{5D693788-FA40-4E62-8C8D-797947305CF8}" dt="2022-03-13T17:37:45.518" v="130" actId="478"/>
          <ac:spMkLst>
            <pc:docMk/>
            <pc:sldMk cId="1057339212" sldId="686"/>
            <ac:spMk id="14" creationId="{FB8C9967-38F7-44C0-AF46-9D59951A707F}"/>
          </ac:spMkLst>
        </pc:spChg>
        <pc:spChg chg="del">
          <ac:chgData name="Cristian Chilipirea" userId="34ab170da5908fc4" providerId="LiveId" clId="{5D693788-FA40-4E62-8C8D-797947305CF8}" dt="2022-03-13T17:37:45.518" v="130" actId="478"/>
          <ac:spMkLst>
            <pc:docMk/>
            <pc:sldMk cId="1057339212" sldId="686"/>
            <ac:spMk id="18" creationId="{08EF1086-EFD9-445E-8AEF-0BC78C398EB8}"/>
          </ac:spMkLst>
        </pc:spChg>
        <pc:spChg chg="del">
          <ac:chgData name="Cristian Chilipirea" userId="34ab170da5908fc4" providerId="LiveId" clId="{5D693788-FA40-4E62-8C8D-797947305CF8}" dt="2022-03-13T17:37:45.518" v="130" actId="478"/>
          <ac:spMkLst>
            <pc:docMk/>
            <pc:sldMk cId="1057339212" sldId="686"/>
            <ac:spMk id="19" creationId="{F6CC2660-8339-4A19-86A2-094491998E55}"/>
          </ac:spMkLst>
        </pc:spChg>
        <pc:spChg chg="mod">
          <ac:chgData name="Cristian Chilipirea" userId="34ab170da5908fc4" providerId="LiveId" clId="{5D693788-FA40-4E62-8C8D-797947305CF8}" dt="2022-03-13T17:38:24.081" v="143" actId="207"/>
          <ac:spMkLst>
            <pc:docMk/>
            <pc:sldMk cId="1057339212" sldId="686"/>
            <ac:spMk id="23" creationId="{DE5A1272-7A84-4A86-94E7-C179E01D0112}"/>
          </ac:spMkLst>
        </pc:spChg>
        <pc:spChg chg="add mod">
          <ac:chgData name="Cristian Chilipirea" userId="34ab170da5908fc4" providerId="LiveId" clId="{5D693788-FA40-4E62-8C8D-797947305CF8}" dt="2022-03-13T17:37:46.751" v="131"/>
          <ac:spMkLst>
            <pc:docMk/>
            <pc:sldMk cId="1057339212" sldId="686"/>
            <ac:spMk id="24" creationId="{7C80BAAA-B2F5-4188-9DA3-C4CEFB509636}"/>
          </ac:spMkLst>
        </pc:spChg>
        <pc:spChg chg="add mod">
          <ac:chgData name="Cristian Chilipirea" userId="34ab170da5908fc4" providerId="LiveId" clId="{5D693788-FA40-4E62-8C8D-797947305CF8}" dt="2022-03-13T17:37:46.751" v="131"/>
          <ac:spMkLst>
            <pc:docMk/>
            <pc:sldMk cId="1057339212" sldId="686"/>
            <ac:spMk id="26" creationId="{EA7039B0-8CBA-4506-892C-3F2872A88E26}"/>
          </ac:spMkLst>
        </pc:spChg>
        <pc:spChg chg="add mod">
          <ac:chgData name="Cristian Chilipirea" userId="34ab170da5908fc4" providerId="LiveId" clId="{5D693788-FA40-4E62-8C8D-797947305CF8}" dt="2022-03-13T17:37:46.751" v="131"/>
          <ac:spMkLst>
            <pc:docMk/>
            <pc:sldMk cId="1057339212" sldId="686"/>
            <ac:spMk id="27" creationId="{87180A2C-ADA7-4354-A9FC-7D53A121BFC2}"/>
          </ac:spMkLst>
        </pc:spChg>
        <pc:spChg chg="add mod">
          <ac:chgData name="Cristian Chilipirea" userId="34ab170da5908fc4" providerId="LiveId" clId="{5D693788-FA40-4E62-8C8D-797947305CF8}" dt="2022-03-13T17:37:46.751" v="131"/>
          <ac:spMkLst>
            <pc:docMk/>
            <pc:sldMk cId="1057339212" sldId="686"/>
            <ac:spMk id="30" creationId="{930399B4-F182-4908-8EAF-19E7040F176A}"/>
          </ac:spMkLst>
        </pc:spChg>
        <pc:spChg chg="add mod">
          <ac:chgData name="Cristian Chilipirea" userId="34ab170da5908fc4" providerId="LiveId" clId="{5D693788-FA40-4E62-8C8D-797947305CF8}" dt="2022-03-13T17:37:46.751" v="131"/>
          <ac:spMkLst>
            <pc:docMk/>
            <pc:sldMk cId="1057339212" sldId="686"/>
            <ac:spMk id="31" creationId="{79C93864-01B8-4981-8448-4B4B6076F674}"/>
          </ac:spMkLst>
        </pc:spChg>
        <pc:spChg chg="add mod">
          <ac:chgData name="Cristian Chilipirea" userId="34ab170da5908fc4" providerId="LiveId" clId="{5D693788-FA40-4E62-8C8D-797947305CF8}" dt="2022-03-13T17:37:46.751" v="131"/>
          <ac:spMkLst>
            <pc:docMk/>
            <pc:sldMk cId="1057339212" sldId="686"/>
            <ac:spMk id="32" creationId="{58F97C00-9AB9-40DF-98D1-C2E8CA9A741D}"/>
          </ac:spMkLst>
        </pc:spChg>
        <pc:spChg chg="add mod">
          <ac:chgData name="Cristian Chilipirea" userId="34ab170da5908fc4" providerId="LiveId" clId="{5D693788-FA40-4E62-8C8D-797947305CF8}" dt="2022-03-13T17:37:46.751" v="131"/>
          <ac:spMkLst>
            <pc:docMk/>
            <pc:sldMk cId="1057339212" sldId="686"/>
            <ac:spMk id="36" creationId="{103BF121-B40C-44B3-A1DB-DA643B3279FA}"/>
          </ac:spMkLst>
        </pc:spChg>
        <pc:spChg chg="add mod">
          <ac:chgData name="Cristian Chilipirea" userId="34ab170da5908fc4" providerId="LiveId" clId="{5D693788-FA40-4E62-8C8D-797947305CF8}" dt="2022-03-13T17:37:46.751" v="131"/>
          <ac:spMkLst>
            <pc:docMk/>
            <pc:sldMk cId="1057339212" sldId="686"/>
            <ac:spMk id="37" creationId="{2CE98432-933C-4210-AC42-D7A12E5EDCD0}"/>
          </ac:spMkLst>
        </pc:spChg>
        <pc:graphicFrameChg chg="modGraphic">
          <ac:chgData name="Cristian Chilipirea" userId="34ab170da5908fc4" providerId="LiveId" clId="{5D693788-FA40-4E62-8C8D-797947305CF8}" dt="2022-03-13T17:38:27.450" v="144" actId="207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del mod">
          <ac:chgData name="Cristian Chilipirea" userId="34ab170da5908fc4" providerId="LiveId" clId="{5D693788-FA40-4E62-8C8D-797947305CF8}" dt="2022-03-13T17:37:45.518" v="130" actId="478"/>
          <ac:cxnSpMkLst>
            <pc:docMk/>
            <pc:sldMk cId="1057339212" sldId="686"/>
            <ac:cxnSpMk id="10" creationId="{990EC61B-D9AB-48BB-979B-FA6518FB47B2}"/>
          </ac:cxnSpMkLst>
        </pc:cxnChg>
        <pc:cxnChg chg="del mod">
          <ac:chgData name="Cristian Chilipirea" userId="34ab170da5908fc4" providerId="LiveId" clId="{5D693788-FA40-4E62-8C8D-797947305CF8}" dt="2022-03-13T17:37:45.518" v="130" actId="478"/>
          <ac:cxnSpMkLst>
            <pc:docMk/>
            <pc:sldMk cId="1057339212" sldId="686"/>
            <ac:cxnSpMk id="11" creationId="{7A204815-4B74-4CBA-9152-2922C3DF2CF1}"/>
          </ac:cxnSpMkLst>
        </pc:cxnChg>
        <pc:cxnChg chg="del mod">
          <ac:chgData name="Cristian Chilipirea" userId="34ab170da5908fc4" providerId="LiveId" clId="{5D693788-FA40-4E62-8C8D-797947305CF8}" dt="2022-03-13T17:37:45.518" v="130" actId="478"/>
          <ac:cxnSpMkLst>
            <pc:docMk/>
            <pc:sldMk cId="1057339212" sldId="686"/>
            <ac:cxnSpMk id="15" creationId="{6B522C89-F7D7-4A5A-A235-3227F501D090}"/>
          </ac:cxnSpMkLst>
        </pc:cxnChg>
        <pc:cxnChg chg="del mod">
          <ac:chgData name="Cristian Chilipirea" userId="34ab170da5908fc4" providerId="LiveId" clId="{5D693788-FA40-4E62-8C8D-797947305CF8}" dt="2022-03-13T17:37:45.518" v="130" actId="478"/>
          <ac:cxnSpMkLst>
            <pc:docMk/>
            <pc:sldMk cId="1057339212" sldId="686"/>
            <ac:cxnSpMk id="16" creationId="{F4835A61-A5B5-4E60-AF39-534CA9277A7A}"/>
          </ac:cxnSpMkLst>
        </pc:cxnChg>
        <pc:cxnChg chg="del mod">
          <ac:chgData name="Cristian Chilipirea" userId="34ab170da5908fc4" providerId="LiveId" clId="{5D693788-FA40-4E62-8C8D-797947305CF8}" dt="2022-03-13T17:37:45.518" v="130" actId="478"/>
          <ac:cxnSpMkLst>
            <pc:docMk/>
            <pc:sldMk cId="1057339212" sldId="686"/>
            <ac:cxnSpMk id="17" creationId="{250249D1-5AA1-40C3-A846-B2AA9375028D}"/>
          </ac:cxnSpMkLst>
        </pc:cxnChg>
        <pc:cxnChg chg="del mod">
          <ac:chgData name="Cristian Chilipirea" userId="34ab170da5908fc4" providerId="LiveId" clId="{5D693788-FA40-4E62-8C8D-797947305CF8}" dt="2022-03-13T17:37:45.518" v="130" actId="478"/>
          <ac:cxnSpMkLst>
            <pc:docMk/>
            <pc:sldMk cId="1057339212" sldId="686"/>
            <ac:cxnSpMk id="20" creationId="{4E6DA95F-93A9-4097-A5C7-B9A9821FDB38}"/>
          </ac:cxnSpMkLst>
        </pc:cxnChg>
        <pc:cxnChg chg="del mod">
          <ac:chgData name="Cristian Chilipirea" userId="34ab170da5908fc4" providerId="LiveId" clId="{5D693788-FA40-4E62-8C8D-797947305CF8}" dt="2022-03-13T17:37:45.518" v="130" actId="478"/>
          <ac:cxnSpMkLst>
            <pc:docMk/>
            <pc:sldMk cId="1057339212" sldId="686"/>
            <ac:cxnSpMk id="21" creationId="{ABB6F51B-EB6A-4296-899D-6DD2E2AF4194}"/>
          </ac:cxnSpMkLst>
        </pc:cxnChg>
        <pc:cxnChg chg="add mod">
          <ac:chgData name="Cristian Chilipirea" userId="34ab170da5908fc4" providerId="LiveId" clId="{5D693788-FA40-4E62-8C8D-797947305CF8}" dt="2022-03-13T17:37:46.751" v="131"/>
          <ac:cxnSpMkLst>
            <pc:docMk/>
            <pc:sldMk cId="1057339212" sldId="686"/>
            <ac:cxnSpMk id="28" creationId="{305471CE-58DF-4C48-94A4-DD1CEA12D0C0}"/>
          </ac:cxnSpMkLst>
        </pc:cxnChg>
        <pc:cxnChg chg="add mod">
          <ac:chgData name="Cristian Chilipirea" userId="34ab170da5908fc4" providerId="LiveId" clId="{5D693788-FA40-4E62-8C8D-797947305CF8}" dt="2022-03-13T17:37:46.751" v="131"/>
          <ac:cxnSpMkLst>
            <pc:docMk/>
            <pc:sldMk cId="1057339212" sldId="686"/>
            <ac:cxnSpMk id="29" creationId="{65B0D06F-2AD6-4140-BEB5-8BAAE42702A2}"/>
          </ac:cxnSpMkLst>
        </pc:cxnChg>
        <pc:cxnChg chg="add mod">
          <ac:chgData name="Cristian Chilipirea" userId="34ab170da5908fc4" providerId="LiveId" clId="{5D693788-FA40-4E62-8C8D-797947305CF8}" dt="2022-03-13T17:37:46.751" v="131"/>
          <ac:cxnSpMkLst>
            <pc:docMk/>
            <pc:sldMk cId="1057339212" sldId="686"/>
            <ac:cxnSpMk id="33" creationId="{F0C604A3-E427-4401-BAD8-74868809CB08}"/>
          </ac:cxnSpMkLst>
        </pc:cxnChg>
        <pc:cxnChg chg="add mod">
          <ac:chgData name="Cristian Chilipirea" userId="34ab170da5908fc4" providerId="LiveId" clId="{5D693788-FA40-4E62-8C8D-797947305CF8}" dt="2022-03-13T17:37:46.751" v="131"/>
          <ac:cxnSpMkLst>
            <pc:docMk/>
            <pc:sldMk cId="1057339212" sldId="686"/>
            <ac:cxnSpMk id="34" creationId="{D29E5FAC-59A4-48FE-A9F5-4F571421B1AB}"/>
          </ac:cxnSpMkLst>
        </pc:cxnChg>
        <pc:cxnChg chg="add mod">
          <ac:chgData name="Cristian Chilipirea" userId="34ab170da5908fc4" providerId="LiveId" clId="{5D693788-FA40-4E62-8C8D-797947305CF8}" dt="2022-03-13T17:37:46.751" v="131"/>
          <ac:cxnSpMkLst>
            <pc:docMk/>
            <pc:sldMk cId="1057339212" sldId="686"/>
            <ac:cxnSpMk id="35" creationId="{BE8698D9-2F1A-4871-8339-0D8038B49588}"/>
          </ac:cxnSpMkLst>
        </pc:cxnChg>
        <pc:cxnChg chg="add mod">
          <ac:chgData name="Cristian Chilipirea" userId="34ab170da5908fc4" providerId="LiveId" clId="{5D693788-FA40-4E62-8C8D-797947305CF8}" dt="2022-03-13T17:37:46.751" v="131"/>
          <ac:cxnSpMkLst>
            <pc:docMk/>
            <pc:sldMk cId="1057339212" sldId="686"/>
            <ac:cxnSpMk id="38" creationId="{4BA7C979-DC6D-47C4-85A7-DB1D6F56322E}"/>
          </ac:cxnSpMkLst>
        </pc:cxnChg>
        <pc:cxnChg chg="add mod">
          <ac:chgData name="Cristian Chilipirea" userId="34ab170da5908fc4" providerId="LiveId" clId="{5D693788-FA40-4E62-8C8D-797947305CF8}" dt="2022-03-13T17:37:46.751" v="131"/>
          <ac:cxnSpMkLst>
            <pc:docMk/>
            <pc:sldMk cId="1057339212" sldId="686"/>
            <ac:cxnSpMk id="39" creationId="{4F153FE9-610E-4AF9-B72F-68463029FCE5}"/>
          </ac:cxnSpMkLst>
        </pc:cxnChg>
      </pc:sldChg>
      <pc:sldChg chg="addSp delSp modSp add mod">
        <pc:chgData name="Cristian Chilipirea" userId="34ab170da5908fc4" providerId="LiveId" clId="{5D693788-FA40-4E62-8C8D-797947305CF8}" dt="2022-03-13T17:37:52.683" v="133"/>
        <pc:sldMkLst>
          <pc:docMk/>
          <pc:sldMk cId="1018699342" sldId="687"/>
        </pc:sldMkLst>
        <pc:spChg chg="mod">
          <ac:chgData name="Cristian Chilipirea" userId="34ab170da5908fc4" providerId="LiveId" clId="{5D693788-FA40-4E62-8C8D-797947305CF8}" dt="2022-03-09T07:49:52.184" v="82" actId="207"/>
          <ac:spMkLst>
            <pc:docMk/>
            <pc:sldMk cId="1018699342" sldId="687"/>
            <ac:spMk id="2" creationId="{28B702E1-7EB9-441F-AB08-DA3FDA8A2A01}"/>
          </ac:spMkLst>
        </pc:spChg>
        <pc:spChg chg="del">
          <ac:chgData name="Cristian Chilipirea" userId="34ab170da5908fc4" providerId="LiveId" clId="{5D693788-FA40-4E62-8C8D-797947305CF8}" dt="2022-03-13T17:37:51.645" v="132" actId="478"/>
          <ac:spMkLst>
            <pc:docMk/>
            <pc:sldMk cId="1018699342" sldId="687"/>
            <ac:spMk id="7" creationId="{71ED3968-38D9-4B0F-B2A5-6AAAC018049C}"/>
          </ac:spMkLst>
        </pc:spChg>
        <pc:spChg chg="del">
          <ac:chgData name="Cristian Chilipirea" userId="34ab170da5908fc4" providerId="LiveId" clId="{5D693788-FA40-4E62-8C8D-797947305CF8}" dt="2022-03-13T17:37:51.645" v="132" actId="478"/>
          <ac:spMkLst>
            <pc:docMk/>
            <pc:sldMk cId="1018699342" sldId="687"/>
            <ac:spMk id="8" creationId="{1BE41142-AA97-4389-81B4-E804AD9A7148}"/>
          </ac:spMkLst>
        </pc:spChg>
        <pc:spChg chg="del">
          <ac:chgData name="Cristian Chilipirea" userId="34ab170da5908fc4" providerId="LiveId" clId="{5D693788-FA40-4E62-8C8D-797947305CF8}" dt="2022-03-13T17:37:51.645" v="132" actId="478"/>
          <ac:spMkLst>
            <pc:docMk/>
            <pc:sldMk cId="1018699342" sldId="687"/>
            <ac:spMk id="9" creationId="{A3AA4DFD-B87C-4BC5-A1BE-1FD5E36FCF07}"/>
          </ac:spMkLst>
        </pc:spChg>
        <pc:spChg chg="del">
          <ac:chgData name="Cristian Chilipirea" userId="34ab170da5908fc4" providerId="LiveId" clId="{5D693788-FA40-4E62-8C8D-797947305CF8}" dt="2022-03-13T17:37:51.645" v="132" actId="478"/>
          <ac:spMkLst>
            <pc:docMk/>
            <pc:sldMk cId="1018699342" sldId="687"/>
            <ac:spMk id="12" creationId="{20E4DEC4-7616-4BEE-9835-1B4E64666AAC}"/>
          </ac:spMkLst>
        </pc:spChg>
        <pc:spChg chg="del">
          <ac:chgData name="Cristian Chilipirea" userId="34ab170da5908fc4" providerId="LiveId" clId="{5D693788-FA40-4E62-8C8D-797947305CF8}" dt="2022-03-13T17:37:51.645" v="132" actId="478"/>
          <ac:spMkLst>
            <pc:docMk/>
            <pc:sldMk cId="1018699342" sldId="687"/>
            <ac:spMk id="13" creationId="{B5B92FEE-4ED4-4F7D-B1F6-ACE75DBD8B2E}"/>
          </ac:spMkLst>
        </pc:spChg>
        <pc:spChg chg="del">
          <ac:chgData name="Cristian Chilipirea" userId="34ab170da5908fc4" providerId="LiveId" clId="{5D693788-FA40-4E62-8C8D-797947305CF8}" dt="2022-03-13T17:37:51.645" v="132" actId="478"/>
          <ac:spMkLst>
            <pc:docMk/>
            <pc:sldMk cId="1018699342" sldId="687"/>
            <ac:spMk id="14" creationId="{FB8C9967-38F7-44C0-AF46-9D59951A707F}"/>
          </ac:spMkLst>
        </pc:spChg>
        <pc:spChg chg="del">
          <ac:chgData name="Cristian Chilipirea" userId="34ab170da5908fc4" providerId="LiveId" clId="{5D693788-FA40-4E62-8C8D-797947305CF8}" dt="2022-03-13T17:37:51.645" v="132" actId="478"/>
          <ac:spMkLst>
            <pc:docMk/>
            <pc:sldMk cId="1018699342" sldId="687"/>
            <ac:spMk id="18" creationId="{08EF1086-EFD9-445E-8AEF-0BC78C398EB8}"/>
          </ac:spMkLst>
        </pc:spChg>
        <pc:spChg chg="del">
          <ac:chgData name="Cristian Chilipirea" userId="34ab170da5908fc4" providerId="LiveId" clId="{5D693788-FA40-4E62-8C8D-797947305CF8}" dt="2022-03-13T17:37:51.645" v="132" actId="478"/>
          <ac:spMkLst>
            <pc:docMk/>
            <pc:sldMk cId="1018699342" sldId="687"/>
            <ac:spMk id="19" creationId="{F6CC2660-8339-4A19-86A2-094491998E55}"/>
          </ac:spMkLst>
        </pc:spChg>
        <pc:spChg chg="add mod">
          <ac:chgData name="Cristian Chilipirea" userId="34ab170da5908fc4" providerId="LiveId" clId="{5D693788-FA40-4E62-8C8D-797947305CF8}" dt="2022-03-13T17:37:52.683" v="133"/>
          <ac:spMkLst>
            <pc:docMk/>
            <pc:sldMk cId="1018699342" sldId="687"/>
            <ac:spMk id="22" creationId="{84F2CB33-E8EC-4B01-A83A-0330B892D175}"/>
          </ac:spMkLst>
        </pc:spChg>
        <pc:spChg chg="add mod">
          <ac:chgData name="Cristian Chilipirea" userId="34ab170da5908fc4" providerId="LiveId" clId="{5D693788-FA40-4E62-8C8D-797947305CF8}" dt="2022-03-13T17:37:52.683" v="133"/>
          <ac:spMkLst>
            <pc:docMk/>
            <pc:sldMk cId="1018699342" sldId="687"/>
            <ac:spMk id="23" creationId="{BEA0D485-B64E-4256-97AC-89D74255F791}"/>
          </ac:spMkLst>
        </pc:spChg>
        <pc:spChg chg="add mod">
          <ac:chgData name="Cristian Chilipirea" userId="34ab170da5908fc4" providerId="LiveId" clId="{5D693788-FA40-4E62-8C8D-797947305CF8}" dt="2022-03-13T17:37:52.683" v="133"/>
          <ac:spMkLst>
            <pc:docMk/>
            <pc:sldMk cId="1018699342" sldId="687"/>
            <ac:spMk id="24" creationId="{3581A9C4-66BE-4AB0-99E7-E0BDC0BBEA63}"/>
          </ac:spMkLst>
        </pc:spChg>
        <pc:spChg chg="add mod">
          <ac:chgData name="Cristian Chilipirea" userId="34ab170da5908fc4" providerId="LiveId" clId="{5D693788-FA40-4E62-8C8D-797947305CF8}" dt="2022-03-13T17:37:52.683" v="133"/>
          <ac:spMkLst>
            <pc:docMk/>
            <pc:sldMk cId="1018699342" sldId="687"/>
            <ac:spMk id="27" creationId="{06B63815-7EFE-4164-94EA-9288AB971336}"/>
          </ac:spMkLst>
        </pc:spChg>
        <pc:spChg chg="add mod">
          <ac:chgData name="Cristian Chilipirea" userId="34ab170da5908fc4" providerId="LiveId" clId="{5D693788-FA40-4E62-8C8D-797947305CF8}" dt="2022-03-13T17:37:52.683" v="133"/>
          <ac:spMkLst>
            <pc:docMk/>
            <pc:sldMk cId="1018699342" sldId="687"/>
            <ac:spMk id="28" creationId="{67942E82-47EE-411D-8B4E-521F276F9F29}"/>
          </ac:spMkLst>
        </pc:spChg>
        <pc:spChg chg="add mod">
          <ac:chgData name="Cristian Chilipirea" userId="34ab170da5908fc4" providerId="LiveId" clId="{5D693788-FA40-4E62-8C8D-797947305CF8}" dt="2022-03-13T17:37:52.683" v="133"/>
          <ac:spMkLst>
            <pc:docMk/>
            <pc:sldMk cId="1018699342" sldId="687"/>
            <ac:spMk id="29" creationId="{8B1440DA-D306-4655-929B-36B05F857B3F}"/>
          </ac:spMkLst>
        </pc:spChg>
        <pc:spChg chg="add mod">
          <ac:chgData name="Cristian Chilipirea" userId="34ab170da5908fc4" providerId="LiveId" clId="{5D693788-FA40-4E62-8C8D-797947305CF8}" dt="2022-03-13T17:37:52.683" v="133"/>
          <ac:spMkLst>
            <pc:docMk/>
            <pc:sldMk cId="1018699342" sldId="687"/>
            <ac:spMk id="33" creationId="{388D6A7D-0E02-4022-8932-32FF4B0D4A1A}"/>
          </ac:spMkLst>
        </pc:spChg>
        <pc:spChg chg="add mod">
          <ac:chgData name="Cristian Chilipirea" userId="34ab170da5908fc4" providerId="LiveId" clId="{5D693788-FA40-4E62-8C8D-797947305CF8}" dt="2022-03-13T17:37:52.683" v="133"/>
          <ac:spMkLst>
            <pc:docMk/>
            <pc:sldMk cId="1018699342" sldId="687"/>
            <ac:spMk id="34" creationId="{752082FE-D375-4DEA-9C24-E7C1819596FF}"/>
          </ac:spMkLst>
        </pc:spChg>
        <pc:cxnChg chg="del mod">
          <ac:chgData name="Cristian Chilipirea" userId="34ab170da5908fc4" providerId="LiveId" clId="{5D693788-FA40-4E62-8C8D-797947305CF8}" dt="2022-03-13T17:37:51.645" v="132" actId="478"/>
          <ac:cxnSpMkLst>
            <pc:docMk/>
            <pc:sldMk cId="1018699342" sldId="687"/>
            <ac:cxnSpMk id="10" creationId="{990EC61B-D9AB-48BB-979B-FA6518FB47B2}"/>
          </ac:cxnSpMkLst>
        </pc:cxnChg>
        <pc:cxnChg chg="del mod">
          <ac:chgData name="Cristian Chilipirea" userId="34ab170da5908fc4" providerId="LiveId" clId="{5D693788-FA40-4E62-8C8D-797947305CF8}" dt="2022-03-13T17:37:51.645" v="132" actId="478"/>
          <ac:cxnSpMkLst>
            <pc:docMk/>
            <pc:sldMk cId="1018699342" sldId="687"/>
            <ac:cxnSpMk id="11" creationId="{7A204815-4B74-4CBA-9152-2922C3DF2CF1}"/>
          </ac:cxnSpMkLst>
        </pc:cxnChg>
        <pc:cxnChg chg="del mod">
          <ac:chgData name="Cristian Chilipirea" userId="34ab170da5908fc4" providerId="LiveId" clId="{5D693788-FA40-4E62-8C8D-797947305CF8}" dt="2022-03-13T17:37:51.645" v="132" actId="478"/>
          <ac:cxnSpMkLst>
            <pc:docMk/>
            <pc:sldMk cId="1018699342" sldId="687"/>
            <ac:cxnSpMk id="15" creationId="{6B522C89-F7D7-4A5A-A235-3227F501D090}"/>
          </ac:cxnSpMkLst>
        </pc:cxnChg>
        <pc:cxnChg chg="del mod">
          <ac:chgData name="Cristian Chilipirea" userId="34ab170da5908fc4" providerId="LiveId" clId="{5D693788-FA40-4E62-8C8D-797947305CF8}" dt="2022-03-13T17:37:51.645" v="132" actId="478"/>
          <ac:cxnSpMkLst>
            <pc:docMk/>
            <pc:sldMk cId="1018699342" sldId="687"/>
            <ac:cxnSpMk id="16" creationId="{F4835A61-A5B5-4E60-AF39-534CA9277A7A}"/>
          </ac:cxnSpMkLst>
        </pc:cxnChg>
        <pc:cxnChg chg="del mod">
          <ac:chgData name="Cristian Chilipirea" userId="34ab170da5908fc4" providerId="LiveId" clId="{5D693788-FA40-4E62-8C8D-797947305CF8}" dt="2022-03-13T17:37:51.645" v="132" actId="478"/>
          <ac:cxnSpMkLst>
            <pc:docMk/>
            <pc:sldMk cId="1018699342" sldId="687"/>
            <ac:cxnSpMk id="17" creationId="{250249D1-5AA1-40C3-A846-B2AA9375028D}"/>
          </ac:cxnSpMkLst>
        </pc:cxnChg>
        <pc:cxnChg chg="del mod">
          <ac:chgData name="Cristian Chilipirea" userId="34ab170da5908fc4" providerId="LiveId" clId="{5D693788-FA40-4E62-8C8D-797947305CF8}" dt="2022-03-13T17:37:51.645" v="132" actId="478"/>
          <ac:cxnSpMkLst>
            <pc:docMk/>
            <pc:sldMk cId="1018699342" sldId="687"/>
            <ac:cxnSpMk id="20" creationId="{4E6DA95F-93A9-4097-A5C7-B9A9821FDB38}"/>
          </ac:cxnSpMkLst>
        </pc:cxnChg>
        <pc:cxnChg chg="del mod">
          <ac:chgData name="Cristian Chilipirea" userId="34ab170da5908fc4" providerId="LiveId" clId="{5D693788-FA40-4E62-8C8D-797947305CF8}" dt="2022-03-13T17:37:51.645" v="132" actId="478"/>
          <ac:cxnSpMkLst>
            <pc:docMk/>
            <pc:sldMk cId="1018699342" sldId="687"/>
            <ac:cxnSpMk id="21" creationId="{ABB6F51B-EB6A-4296-899D-6DD2E2AF4194}"/>
          </ac:cxnSpMkLst>
        </pc:cxnChg>
        <pc:cxnChg chg="add mod">
          <ac:chgData name="Cristian Chilipirea" userId="34ab170da5908fc4" providerId="LiveId" clId="{5D693788-FA40-4E62-8C8D-797947305CF8}" dt="2022-03-13T17:37:52.683" v="133"/>
          <ac:cxnSpMkLst>
            <pc:docMk/>
            <pc:sldMk cId="1018699342" sldId="687"/>
            <ac:cxnSpMk id="25" creationId="{37C87847-8F54-4804-9C9F-560AA29EA32E}"/>
          </ac:cxnSpMkLst>
        </pc:cxnChg>
        <pc:cxnChg chg="add mod">
          <ac:chgData name="Cristian Chilipirea" userId="34ab170da5908fc4" providerId="LiveId" clId="{5D693788-FA40-4E62-8C8D-797947305CF8}" dt="2022-03-13T17:37:52.683" v="133"/>
          <ac:cxnSpMkLst>
            <pc:docMk/>
            <pc:sldMk cId="1018699342" sldId="687"/>
            <ac:cxnSpMk id="26" creationId="{15D690C5-12B5-4636-B085-F890ED775097}"/>
          </ac:cxnSpMkLst>
        </pc:cxnChg>
        <pc:cxnChg chg="add mod">
          <ac:chgData name="Cristian Chilipirea" userId="34ab170da5908fc4" providerId="LiveId" clId="{5D693788-FA40-4E62-8C8D-797947305CF8}" dt="2022-03-13T17:37:52.683" v="133"/>
          <ac:cxnSpMkLst>
            <pc:docMk/>
            <pc:sldMk cId="1018699342" sldId="687"/>
            <ac:cxnSpMk id="30" creationId="{14C821F5-A377-4F5B-908A-7CD123EB6C9E}"/>
          </ac:cxnSpMkLst>
        </pc:cxnChg>
        <pc:cxnChg chg="add mod">
          <ac:chgData name="Cristian Chilipirea" userId="34ab170da5908fc4" providerId="LiveId" clId="{5D693788-FA40-4E62-8C8D-797947305CF8}" dt="2022-03-13T17:37:52.683" v="133"/>
          <ac:cxnSpMkLst>
            <pc:docMk/>
            <pc:sldMk cId="1018699342" sldId="687"/>
            <ac:cxnSpMk id="31" creationId="{8994BEA5-94EB-44A3-8C6E-30AE02A11676}"/>
          </ac:cxnSpMkLst>
        </pc:cxnChg>
        <pc:cxnChg chg="add mod">
          <ac:chgData name="Cristian Chilipirea" userId="34ab170da5908fc4" providerId="LiveId" clId="{5D693788-FA40-4E62-8C8D-797947305CF8}" dt="2022-03-13T17:37:52.683" v="133"/>
          <ac:cxnSpMkLst>
            <pc:docMk/>
            <pc:sldMk cId="1018699342" sldId="687"/>
            <ac:cxnSpMk id="32" creationId="{210BFF10-E356-4B88-9246-0FFC92810685}"/>
          </ac:cxnSpMkLst>
        </pc:cxnChg>
        <pc:cxnChg chg="add mod">
          <ac:chgData name="Cristian Chilipirea" userId="34ab170da5908fc4" providerId="LiveId" clId="{5D693788-FA40-4E62-8C8D-797947305CF8}" dt="2022-03-13T17:37:52.683" v="133"/>
          <ac:cxnSpMkLst>
            <pc:docMk/>
            <pc:sldMk cId="1018699342" sldId="687"/>
            <ac:cxnSpMk id="35" creationId="{51E75069-EC5B-4C18-A019-7BAD46664B66}"/>
          </ac:cxnSpMkLst>
        </pc:cxnChg>
        <pc:cxnChg chg="add mod">
          <ac:chgData name="Cristian Chilipirea" userId="34ab170da5908fc4" providerId="LiveId" clId="{5D693788-FA40-4E62-8C8D-797947305CF8}" dt="2022-03-13T17:37:52.683" v="133"/>
          <ac:cxnSpMkLst>
            <pc:docMk/>
            <pc:sldMk cId="1018699342" sldId="687"/>
            <ac:cxnSpMk id="36" creationId="{4F5A7596-B049-45A3-8846-3C2FEB88550B}"/>
          </ac:cxnSpMkLst>
        </pc:cxnChg>
      </pc:sldChg>
      <pc:sldChg chg="addSp delSp modSp add mod">
        <pc:chgData name="Cristian Chilipirea" userId="34ab170da5908fc4" providerId="LiveId" clId="{5D693788-FA40-4E62-8C8D-797947305CF8}" dt="2022-03-13T17:38:04.182" v="137"/>
        <pc:sldMkLst>
          <pc:docMk/>
          <pc:sldMk cId="3075809267" sldId="688"/>
        </pc:sldMkLst>
        <pc:spChg chg="mod">
          <ac:chgData name="Cristian Chilipirea" userId="34ab170da5908fc4" providerId="LiveId" clId="{5D693788-FA40-4E62-8C8D-797947305CF8}" dt="2022-03-09T07:49:57.670" v="84" actId="207"/>
          <ac:spMkLst>
            <pc:docMk/>
            <pc:sldMk cId="3075809267" sldId="688"/>
            <ac:spMk id="2" creationId="{28B702E1-7EB9-441F-AB08-DA3FDA8A2A01}"/>
          </ac:spMkLst>
        </pc:spChg>
        <pc:spChg chg="del">
          <ac:chgData name="Cristian Chilipirea" userId="34ab170da5908fc4" providerId="LiveId" clId="{5D693788-FA40-4E62-8C8D-797947305CF8}" dt="2022-03-13T17:38:03.034" v="136" actId="478"/>
          <ac:spMkLst>
            <pc:docMk/>
            <pc:sldMk cId="3075809267" sldId="688"/>
            <ac:spMk id="7" creationId="{71ED3968-38D9-4B0F-B2A5-6AAAC018049C}"/>
          </ac:spMkLst>
        </pc:spChg>
        <pc:spChg chg="del">
          <ac:chgData name="Cristian Chilipirea" userId="34ab170da5908fc4" providerId="LiveId" clId="{5D693788-FA40-4E62-8C8D-797947305CF8}" dt="2022-03-13T17:38:03.034" v="136" actId="478"/>
          <ac:spMkLst>
            <pc:docMk/>
            <pc:sldMk cId="3075809267" sldId="688"/>
            <ac:spMk id="8" creationId="{1BE41142-AA97-4389-81B4-E804AD9A7148}"/>
          </ac:spMkLst>
        </pc:spChg>
        <pc:spChg chg="del">
          <ac:chgData name="Cristian Chilipirea" userId="34ab170da5908fc4" providerId="LiveId" clId="{5D693788-FA40-4E62-8C8D-797947305CF8}" dt="2022-03-13T17:38:03.034" v="136" actId="478"/>
          <ac:spMkLst>
            <pc:docMk/>
            <pc:sldMk cId="3075809267" sldId="688"/>
            <ac:spMk id="9" creationId="{A3AA4DFD-B87C-4BC5-A1BE-1FD5E36FCF07}"/>
          </ac:spMkLst>
        </pc:spChg>
        <pc:spChg chg="del">
          <ac:chgData name="Cristian Chilipirea" userId="34ab170da5908fc4" providerId="LiveId" clId="{5D693788-FA40-4E62-8C8D-797947305CF8}" dt="2022-03-13T17:38:03.034" v="136" actId="478"/>
          <ac:spMkLst>
            <pc:docMk/>
            <pc:sldMk cId="3075809267" sldId="688"/>
            <ac:spMk id="12" creationId="{20E4DEC4-7616-4BEE-9835-1B4E64666AAC}"/>
          </ac:spMkLst>
        </pc:spChg>
        <pc:spChg chg="del">
          <ac:chgData name="Cristian Chilipirea" userId="34ab170da5908fc4" providerId="LiveId" clId="{5D693788-FA40-4E62-8C8D-797947305CF8}" dt="2022-03-13T17:38:03.034" v="136" actId="478"/>
          <ac:spMkLst>
            <pc:docMk/>
            <pc:sldMk cId="3075809267" sldId="688"/>
            <ac:spMk id="13" creationId="{B5B92FEE-4ED4-4F7D-B1F6-ACE75DBD8B2E}"/>
          </ac:spMkLst>
        </pc:spChg>
        <pc:spChg chg="del">
          <ac:chgData name="Cristian Chilipirea" userId="34ab170da5908fc4" providerId="LiveId" clId="{5D693788-FA40-4E62-8C8D-797947305CF8}" dt="2022-03-13T17:38:03.034" v="136" actId="478"/>
          <ac:spMkLst>
            <pc:docMk/>
            <pc:sldMk cId="3075809267" sldId="688"/>
            <ac:spMk id="14" creationId="{FB8C9967-38F7-44C0-AF46-9D59951A707F}"/>
          </ac:spMkLst>
        </pc:spChg>
        <pc:spChg chg="del">
          <ac:chgData name="Cristian Chilipirea" userId="34ab170da5908fc4" providerId="LiveId" clId="{5D693788-FA40-4E62-8C8D-797947305CF8}" dt="2022-03-13T17:38:03.034" v="136" actId="478"/>
          <ac:spMkLst>
            <pc:docMk/>
            <pc:sldMk cId="3075809267" sldId="688"/>
            <ac:spMk id="18" creationId="{08EF1086-EFD9-445E-8AEF-0BC78C398EB8}"/>
          </ac:spMkLst>
        </pc:spChg>
        <pc:spChg chg="del">
          <ac:chgData name="Cristian Chilipirea" userId="34ab170da5908fc4" providerId="LiveId" clId="{5D693788-FA40-4E62-8C8D-797947305CF8}" dt="2022-03-13T17:38:03.034" v="136" actId="478"/>
          <ac:spMkLst>
            <pc:docMk/>
            <pc:sldMk cId="3075809267" sldId="688"/>
            <ac:spMk id="19" creationId="{F6CC2660-8339-4A19-86A2-094491998E55}"/>
          </ac:spMkLst>
        </pc:spChg>
        <pc:spChg chg="add mod">
          <ac:chgData name="Cristian Chilipirea" userId="34ab170da5908fc4" providerId="LiveId" clId="{5D693788-FA40-4E62-8C8D-797947305CF8}" dt="2022-03-13T17:38:04.182" v="137"/>
          <ac:spMkLst>
            <pc:docMk/>
            <pc:sldMk cId="3075809267" sldId="688"/>
            <ac:spMk id="22" creationId="{6BC1EA94-AE66-4453-B10A-6F06C20EE6AE}"/>
          </ac:spMkLst>
        </pc:spChg>
        <pc:spChg chg="add mod">
          <ac:chgData name="Cristian Chilipirea" userId="34ab170da5908fc4" providerId="LiveId" clId="{5D693788-FA40-4E62-8C8D-797947305CF8}" dt="2022-03-13T17:38:04.182" v="137"/>
          <ac:spMkLst>
            <pc:docMk/>
            <pc:sldMk cId="3075809267" sldId="688"/>
            <ac:spMk id="23" creationId="{DE47C07B-238B-44CC-B752-83499CB1F075}"/>
          </ac:spMkLst>
        </pc:spChg>
        <pc:spChg chg="add mod">
          <ac:chgData name="Cristian Chilipirea" userId="34ab170da5908fc4" providerId="LiveId" clId="{5D693788-FA40-4E62-8C8D-797947305CF8}" dt="2022-03-13T17:38:04.182" v="137"/>
          <ac:spMkLst>
            <pc:docMk/>
            <pc:sldMk cId="3075809267" sldId="688"/>
            <ac:spMk id="24" creationId="{8EC23DC7-3329-46C4-A2D4-96B89F3B2817}"/>
          </ac:spMkLst>
        </pc:spChg>
        <pc:spChg chg="add mod">
          <ac:chgData name="Cristian Chilipirea" userId="34ab170da5908fc4" providerId="LiveId" clId="{5D693788-FA40-4E62-8C8D-797947305CF8}" dt="2022-03-13T17:38:04.182" v="137"/>
          <ac:spMkLst>
            <pc:docMk/>
            <pc:sldMk cId="3075809267" sldId="688"/>
            <ac:spMk id="27" creationId="{5F60A596-74D5-4402-91E7-52409483F6DB}"/>
          </ac:spMkLst>
        </pc:spChg>
        <pc:spChg chg="add mod">
          <ac:chgData name="Cristian Chilipirea" userId="34ab170da5908fc4" providerId="LiveId" clId="{5D693788-FA40-4E62-8C8D-797947305CF8}" dt="2022-03-13T17:38:04.182" v="137"/>
          <ac:spMkLst>
            <pc:docMk/>
            <pc:sldMk cId="3075809267" sldId="688"/>
            <ac:spMk id="28" creationId="{09E57A8C-DD3D-48F9-A6D3-469E28E4C4F2}"/>
          </ac:spMkLst>
        </pc:spChg>
        <pc:spChg chg="add mod">
          <ac:chgData name="Cristian Chilipirea" userId="34ab170da5908fc4" providerId="LiveId" clId="{5D693788-FA40-4E62-8C8D-797947305CF8}" dt="2022-03-13T17:38:04.182" v="137"/>
          <ac:spMkLst>
            <pc:docMk/>
            <pc:sldMk cId="3075809267" sldId="688"/>
            <ac:spMk id="29" creationId="{2BEE33AD-3657-4FFE-8E99-D184BB54B1E0}"/>
          </ac:spMkLst>
        </pc:spChg>
        <pc:spChg chg="add mod">
          <ac:chgData name="Cristian Chilipirea" userId="34ab170da5908fc4" providerId="LiveId" clId="{5D693788-FA40-4E62-8C8D-797947305CF8}" dt="2022-03-13T17:38:04.182" v="137"/>
          <ac:spMkLst>
            <pc:docMk/>
            <pc:sldMk cId="3075809267" sldId="688"/>
            <ac:spMk id="33" creationId="{3690BCF0-DBD1-4CFC-832A-6098F618F80C}"/>
          </ac:spMkLst>
        </pc:spChg>
        <pc:spChg chg="add mod">
          <ac:chgData name="Cristian Chilipirea" userId="34ab170da5908fc4" providerId="LiveId" clId="{5D693788-FA40-4E62-8C8D-797947305CF8}" dt="2022-03-13T17:38:04.182" v="137"/>
          <ac:spMkLst>
            <pc:docMk/>
            <pc:sldMk cId="3075809267" sldId="688"/>
            <ac:spMk id="34" creationId="{6946A908-0C0E-418B-BCEE-908BDF31C814}"/>
          </ac:spMkLst>
        </pc:spChg>
        <pc:cxnChg chg="del mod">
          <ac:chgData name="Cristian Chilipirea" userId="34ab170da5908fc4" providerId="LiveId" clId="{5D693788-FA40-4E62-8C8D-797947305CF8}" dt="2022-03-13T17:38:03.034" v="136" actId="478"/>
          <ac:cxnSpMkLst>
            <pc:docMk/>
            <pc:sldMk cId="3075809267" sldId="688"/>
            <ac:cxnSpMk id="10" creationId="{990EC61B-D9AB-48BB-979B-FA6518FB47B2}"/>
          </ac:cxnSpMkLst>
        </pc:cxnChg>
        <pc:cxnChg chg="del mod">
          <ac:chgData name="Cristian Chilipirea" userId="34ab170da5908fc4" providerId="LiveId" clId="{5D693788-FA40-4E62-8C8D-797947305CF8}" dt="2022-03-13T17:38:03.034" v="136" actId="478"/>
          <ac:cxnSpMkLst>
            <pc:docMk/>
            <pc:sldMk cId="3075809267" sldId="688"/>
            <ac:cxnSpMk id="11" creationId="{7A204815-4B74-4CBA-9152-2922C3DF2CF1}"/>
          </ac:cxnSpMkLst>
        </pc:cxnChg>
        <pc:cxnChg chg="del mod">
          <ac:chgData name="Cristian Chilipirea" userId="34ab170da5908fc4" providerId="LiveId" clId="{5D693788-FA40-4E62-8C8D-797947305CF8}" dt="2022-03-13T17:38:03.034" v="136" actId="478"/>
          <ac:cxnSpMkLst>
            <pc:docMk/>
            <pc:sldMk cId="3075809267" sldId="688"/>
            <ac:cxnSpMk id="15" creationId="{6B522C89-F7D7-4A5A-A235-3227F501D090}"/>
          </ac:cxnSpMkLst>
        </pc:cxnChg>
        <pc:cxnChg chg="del mod">
          <ac:chgData name="Cristian Chilipirea" userId="34ab170da5908fc4" providerId="LiveId" clId="{5D693788-FA40-4E62-8C8D-797947305CF8}" dt="2022-03-13T17:38:03.034" v="136" actId="478"/>
          <ac:cxnSpMkLst>
            <pc:docMk/>
            <pc:sldMk cId="3075809267" sldId="688"/>
            <ac:cxnSpMk id="16" creationId="{F4835A61-A5B5-4E60-AF39-534CA9277A7A}"/>
          </ac:cxnSpMkLst>
        </pc:cxnChg>
        <pc:cxnChg chg="del mod">
          <ac:chgData name="Cristian Chilipirea" userId="34ab170da5908fc4" providerId="LiveId" clId="{5D693788-FA40-4E62-8C8D-797947305CF8}" dt="2022-03-13T17:38:03.034" v="136" actId="478"/>
          <ac:cxnSpMkLst>
            <pc:docMk/>
            <pc:sldMk cId="3075809267" sldId="688"/>
            <ac:cxnSpMk id="17" creationId="{250249D1-5AA1-40C3-A846-B2AA9375028D}"/>
          </ac:cxnSpMkLst>
        </pc:cxnChg>
        <pc:cxnChg chg="del mod">
          <ac:chgData name="Cristian Chilipirea" userId="34ab170da5908fc4" providerId="LiveId" clId="{5D693788-FA40-4E62-8C8D-797947305CF8}" dt="2022-03-13T17:38:03.034" v="136" actId="478"/>
          <ac:cxnSpMkLst>
            <pc:docMk/>
            <pc:sldMk cId="3075809267" sldId="688"/>
            <ac:cxnSpMk id="20" creationId="{4E6DA95F-93A9-4097-A5C7-B9A9821FDB38}"/>
          </ac:cxnSpMkLst>
        </pc:cxnChg>
        <pc:cxnChg chg="del mod">
          <ac:chgData name="Cristian Chilipirea" userId="34ab170da5908fc4" providerId="LiveId" clId="{5D693788-FA40-4E62-8C8D-797947305CF8}" dt="2022-03-13T17:38:03.034" v="136" actId="478"/>
          <ac:cxnSpMkLst>
            <pc:docMk/>
            <pc:sldMk cId="3075809267" sldId="688"/>
            <ac:cxnSpMk id="21" creationId="{ABB6F51B-EB6A-4296-899D-6DD2E2AF4194}"/>
          </ac:cxnSpMkLst>
        </pc:cxnChg>
        <pc:cxnChg chg="add mod">
          <ac:chgData name="Cristian Chilipirea" userId="34ab170da5908fc4" providerId="LiveId" clId="{5D693788-FA40-4E62-8C8D-797947305CF8}" dt="2022-03-13T17:38:04.182" v="137"/>
          <ac:cxnSpMkLst>
            <pc:docMk/>
            <pc:sldMk cId="3075809267" sldId="688"/>
            <ac:cxnSpMk id="25" creationId="{08098C5E-99B6-4964-8FD5-DB7811441713}"/>
          </ac:cxnSpMkLst>
        </pc:cxnChg>
        <pc:cxnChg chg="add mod">
          <ac:chgData name="Cristian Chilipirea" userId="34ab170da5908fc4" providerId="LiveId" clId="{5D693788-FA40-4E62-8C8D-797947305CF8}" dt="2022-03-13T17:38:04.182" v="137"/>
          <ac:cxnSpMkLst>
            <pc:docMk/>
            <pc:sldMk cId="3075809267" sldId="688"/>
            <ac:cxnSpMk id="26" creationId="{145CC686-B56B-4172-A485-E5F3F21C1030}"/>
          </ac:cxnSpMkLst>
        </pc:cxnChg>
        <pc:cxnChg chg="add mod">
          <ac:chgData name="Cristian Chilipirea" userId="34ab170da5908fc4" providerId="LiveId" clId="{5D693788-FA40-4E62-8C8D-797947305CF8}" dt="2022-03-13T17:38:04.182" v="137"/>
          <ac:cxnSpMkLst>
            <pc:docMk/>
            <pc:sldMk cId="3075809267" sldId="688"/>
            <ac:cxnSpMk id="30" creationId="{630D43B5-EFD2-446F-82EF-581864E54A90}"/>
          </ac:cxnSpMkLst>
        </pc:cxnChg>
        <pc:cxnChg chg="add mod">
          <ac:chgData name="Cristian Chilipirea" userId="34ab170da5908fc4" providerId="LiveId" clId="{5D693788-FA40-4E62-8C8D-797947305CF8}" dt="2022-03-13T17:38:04.182" v="137"/>
          <ac:cxnSpMkLst>
            <pc:docMk/>
            <pc:sldMk cId="3075809267" sldId="688"/>
            <ac:cxnSpMk id="31" creationId="{039D130F-3221-478F-8943-4F17B6CA8D2C}"/>
          </ac:cxnSpMkLst>
        </pc:cxnChg>
        <pc:cxnChg chg="add mod">
          <ac:chgData name="Cristian Chilipirea" userId="34ab170da5908fc4" providerId="LiveId" clId="{5D693788-FA40-4E62-8C8D-797947305CF8}" dt="2022-03-13T17:38:04.182" v="137"/>
          <ac:cxnSpMkLst>
            <pc:docMk/>
            <pc:sldMk cId="3075809267" sldId="688"/>
            <ac:cxnSpMk id="32" creationId="{A3283542-C007-44AB-9A42-26682520C666}"/>
          </ac:cxnSpMkLst>
        </pc:cxnChg>
        <pc:cxnChg chg="add mod">
          <ac:chgData name="Cristian Chilipirea" userId="34ab170da5908fc4" providerId="LiveId" clId="{5D693788-FA40-4E62-8C8D-797947305CF8}" dt="2022-03-13T17:38:04.182" v="137"/>
          <ac:cxnSpMkLst>
            <pc:docMk/>
            <pc:sldMk cId="3075809267" sldId="688"/>
            <ac:cxnSpMk id="35" creationId="{5E87E7BC-B154-4093-9E51-B8C5DAF7F07E}"/>
          </ac:cxnSpMkLst>
        </pc:cxnChg>
        <pc:cxnChg chg="add mod">
          <ac:chgData name="Cristian Chilipirea" userId="34ab170da5908fc4" providerId="LiveId" clId="{5D693788-FA40-4E62-8C8D-797947305CF8}" dt="2022-03-13T17:38:04.182" v="137"/>
          <ac:cxnSpMkLst>
            <pc:docMk/>
            <pc:sldMk cId="3075809267" sldId="688"/>
            <ac:cxnSpMk id="36" creationId="{04801A76-5169-4415-8B7B-5ABE6B080BA2}"/>
          </ac:cxnSpMkLst>
        </pc:cxnChg>
      </pc:sldChg>
      <pc:sldChg chg="addSp delSp modSp add mod">
        <pc:chgData name="Cristian Chilipirea" userId="34ab170da5908fc4" providerId="LiveId" clId="{5D693788-FA40-4E62-8C8D-797947305CF8}" dt="2022-03-13T17:37:40.837" v="129"/>
        <pc:sldMkLst>
          <pc:docMk/>
          <pc:sldMk cId="648758286" sldId="689"/>
        </pc:sldMkLst>
        <pc:spChg chg="mod">
          <ac:chgData name="Cristian Chilipirea" userId="34ab170da5908fc4" providerId="LiveId" clId="{5D693788-FA40-4E62-8C8D-797947305CF8}" dt="2022-03-09T07:49:39.946" v="80" actId="207"/>
          <ac:spMkLst>
            <pc:docMk/>
            <pc:sldMk cId="648758286" sldId="689"/>
            <ac:spMk id="2" creationId="{28B702E1-7EB9-441F-AB08-DA3FDA8A2A01}"/>
          </ac:spMkLst>
        </pc:spChg>
        <pc:spChg chg="del">
          <ac:chgData name="Cristian Chilipirea" userId="34ab170da5908fc4" providerId="LiveId" clId="{5D693788-FA40-4E62-8C8D-797947305CF8}" dt="2022-03-13T17:37:39.557" v="128" actId="478"/>
          <ac:spMkLst>
            <pc:docMk/>
            <pc:sldMk cId="648758286" sldId="689"/>
            <ac:spMk id="7" creationId="{71ED3968-38D9-4B0F-B2A5-6AAAC018049C}"/>
          </ac:spMkLst>
        </pc:spChg>
        <pc:spChg chg="del">
          <ac:chgData name="Cristian Chilipirea" userId="34ab170da5908fc4" providerId="LiveId" clId="{5D693788-FA40-4E62-8C8D-797947305CF8}" dt="2022-03-13T17:37:39.557" v="128" actId="478"/>
          <ac:spMkLst>
            <pc:docMk/>
            <pc:sldMk cId="648758286" sldId="689"/>
            <ac:spMk id="8" creationId="{1BE41142-AA97-4389-81B4-E804AD9A7148}"/>
          </ac:spMkLst>
        </pc:spChg>
        <pc:spChg chg="del">
          <ac:chgData name="Cristian Chilipirea" userId="34ab170da5908fc4" providerId="LiveId" clId="{5D693788-FA40-4E62-8C8D-797947305CF8}" dt="2022-03-13T17:37:39.557" v="128" actId="478"/>
          <ac:spMkLst>
            <pc:docMk/>
            <pc:sldMk cId="648758286" sldId="689"/>
            <ac:spMk id="9" creationId="{A3AA4DFD-B87C-4BC5-A1BE-1FD5E36FCF07}"/>
          </ac:spMkLst>
        </pc:spChg>
        <pc:spChg chg="del">
          <ac:chgData name="Cristian Chilipirea" userId="34ab170da5908fc4" providerId="LiveId" clId="{5D693788-FA40-4E62-8C8D-797947305CF8}" dt="2022-03-13T17:37:39.557" v="128" actId="478"/>
          <ac:spMkLst>
            <pc:docMk/>
            <pc:sldMk cId="648758286" sldId="689"/>
            <ac:spMk id="12" creationId="{20E4DEC4-7616-4BEE-9835-1B4E64666AAC}"/>
          </ac:spMkLst>
        </pc:spChg>
        <pc:spChg chg="del">
          <ac:chgData name="Cristian Chilipirea" userId="34ab170da5908fc4" providerId="LiveId" clId="{5D693788-FA40-4E62-8C8D-797947305CF8}" dt="2022-03-13T17:37:39.557" v="128" actId="478"/>
          <ac:spMkLst>
            <pc:docMk/>
            <pc:sldMk cId="648758286" sldId="689"/>
            <ac:spMk id="13" creationId="{B5B92FEE-4ED4-4F7D-B1F6-ACE75DBD8B2E}"/>
          </ac:spMkLst>
        </pc:spChg>
        <pc:spChg chg="del">
          <ac:chgData name="Cristian Chilipirea" userId="34ab170da5908fc4" providerId="LiveId" clId="{5D693788-FA40-4E62-8C8D-797947305CF8}" dt="2022-03-13T17:37:39.557" v="128" actId="478"/>
          <ac:spMkLst>
            <pc:docMk/>
            <pc:sldMk cId="648758286" sldId="689"/>
            <ac:spMk id="14" creationId="{FB8C9967-38F7-44C0-AF46-9D59951A707F}"/>
          </ac:spMkLst>
        </pc:spChg>
        <pc:spChg chg="del">
          <ac:chgData name="Cristian Chilipirea" userId="34ab170da5908fc4" providerId="LiveId" clId="{5D693788-FA40-4E62-8C8D-797947305CF8}" dt="2022-03-13T17:37:39.557" v="128" actId="478"/>
          <ac:spMkLst>
            <pc:docMk/>
            <pc:sldMk cId="648758286" sldId="689"/>
            <ac:spMk id="18" creationId="{08EF1086-EFD9-445E-8AEF-0BC78C398EB8}"/>
          </ac:spMkLst>
        </pc:spChg>
        <pc:spChg chg="del">
          <ac:chgData name="Cristian Chilipirea" userId="34ab170da5908fc4" providerId="LiveId" clId="{5D693788-FA40-4E62-8C8D-797947305CF8}" dt="2022-03-13T17:37:39.557" v="128" actId="478"/>
          <ac:spMkLst>
            <pc:docMk/>
            <pc:sldMk cId="648758286" sldId="689"/>
            <ac:spMk id="19" creationId="{F6CC2660-8339-4A19-86A2-094491998E55}"/>
          </ac:spMkLst>
        </pc:spChg>
        <pc:spChg chg="add mod">
          <ac:chgData name="Cristian Chilipirea" userId="34ab170da5908fc4" providerId="LiveId" clId="{5D693788-FA40-4E62-8C8D-797947305CF8}" dt="2022-03-13T17:37:40.837" v="129"/>
          <ac:spMkLst>
            <pc:docMk/>
            <pc:sldMk cId="648758286" sldId="689"/>
            <ac:spMk id="22" creationId="{92A87575-8BC6-49B2-8D94-C6F42BC53596}"/>
          </ac:spMkLst>
        </pc:spChg>
        <pc:spChg chg="add mod">
          <ac:chgData name="Cristian Chilipirea" userId="34ab170da5908fc4" providerId="LiveId" clId="{5D693788-FA40-4E62-8C8D-797947305CF8}" dt="2022-03-13T17:37:40.837" v="129"/>
          <ac:spMkLst>
            <pc:docMk/>
            <pc:sldMk cId="648758286" sldId="689"/>
            <ac:spMk id="23" creationId="{05B0EB69-504C-4727-A215-4E51C69C4B86}"/>
          </ac:spMkLst>
        </pc:spChg>
        <pc:spChg chg="add mod">
          <ac:chgData name="Cristian Chilipirea" userId="34ab170da5908fc4" providerId="LiveId" clId="{5D693788-FA40-4E62-8C8D-797947305CF8}" dt="2022-03-13T17:37:40.837" v="129"/>
          <ac:spMkLst>
            <pc:docMk/>
            <pc:sldMk cId="648758286" sldId="689"/>
            <ac:spMk id="24" creationId="{B2E014D9-BE49-4024-8D1B-EAB6C0FF8F66}"/>
          </ac:spMkLst>
        </pc:spChg>
        <pc:spChg chg="add mod">
          <ac:chgData name="Cristian Chilipirea" userId="34ab170da5908fc4" providerId="LiveId" clId="{5D693788-FA40-4E62-8C8D-797947305CF8}" dt="2022-03-13T17:37:40.837" v="129"/>
          <ac:spMkLst>
            <pc:docMk/>
            <pc:sldMk cId="648758286" sldId="689"/>
            <ac:spMk id="27" creationId="{6E3BFFB8-C816-4469-BB41-828E7573C0A2}"/>
          </ac:spMkLst>
        </pc:spChg>
        <pc:spChg chg="add mod">
          <ac:chgData name="Cristian Chilipirea" userId="34ab170da5908fc4" providerId="LiveId" clId="{5D693788-FA40-4E62-8C8D-797947305CF8}" dt="2022-03-13T17:37:40.837" v="129"/>
          <ac:spMkLst>
            <pc:docMk/>
            <pc:sldMk cId="648758286" sldId="689"/>
            <ac:spMk id="28" creationId="{278BB081-0BA9-4E06-BA87-C587125DB3E9}"/>
          </ac:spMkLst>
        </pc:spChg>
        <pc:spChg chg="add mod">
          <ac:chgData name="Cristian Chilipirea" userId="34ab170da5908fc4" providerId="LiveId" clId="{5D693788-FA40-4E62-8C8D-797947305CF8}" dt="2022-03-13T17:37:40.837" v="129"/>
          <ac:spMkLst>
            <pc:docMk/>
            <pc:sldMk cId="648758286" sldId="689"/>
            <ac:spMk id="29" creationId="{D6073682-FA43-4AA2-8320-1B17CE311601}"/>
          </ac:spMkLst>
        </pc:spChg>
        <pc:spChg chg="add mod">
          <ac:chgData name="Cristian Chilipirea" userId="34ab170da5908fc4" providerId="LiveId" clId="{5D693788-FA40-4E62-8C8D-797947305CF8}" dt="2022-03-13T17:37:40.837" v="129"/>
          <ac:spMkLst>
            <pc:docMk/>
            <pc:sldMk cId="648758286" sldId="689"/>
            <ac:spMk id="33" creationId="{5CB54F49-9B9F-49FD-82C0-BB6D2550A6A4}"/>
          </ac:spMkLst>
        </pc:spChg>
        <pc:spChg chg="add mod">
          <ac:chgData name="Cristian Chilipirea" userId="34ab170da5908fc4" providerId="LiveId" clId="{5D693788-FA40-4E62-8C8D-797947305CF8}" dt="2022-03-13T17:37:40.837" v="129"/>
          <ac:spMkLst>
            <pc:docMk/>
            <pc:sldMk cId="648758286" sldId="689"/>
            <ac:spMk id="34" creationId="{73A5E2B4-C6E0-4E3A-BE5B-FE7BFC5A2B0D}"/>
          </ac:spMkLst>
        </pc:spChg>
        <pc:cxnChg chg="del mod">
          <ac:chgData name="Cristian Chilipirea" userId="34ab170da5908fc4" providerId="LiveId" clId="{5D693788-FA40-4E62-8C8D-797947305CF8}" dt="2022-03-13T17:37:39.557" v="128" actId="478"/>
          <ac:cxnSpMkLst>
            <pc:docMk/>
            <pc:sldMk cId="648758286" sldId="689"/>
            <ac:cxnSpMk id="10" creationId="{990EC61B-D9AB-48BB-979B-FA6518FB47B2}"/>
          </ac:cxnSpMkLst>
        </pc:cxnChg>
        <pc:cxnChg chg="del mod">
          <ac:chgData name="Cristian Chilipirea" userId="34ab170da5908fc4" providerId="LiveId" clId="{5D693788-FA40-4E62-8C8D-797947305CF8}" dt="2022-03-13T17:37:39.557" v="128" actId="478"/>
          <ac:cxnSpMkLst>
            <pc:docMk/>
            <pc:sldMk cId="648758286" sldId="689"/>
            <ac:cxnSpMk id="11" creationId="{7A204815-4B74-4CBA-9152-2922C3DF2CF1}"/>
          </ac:cxnSpMkLst>
        </pc:cxnChg>
        <pc:cxnChg chg="del mod">
          <ac:chgData name="Cristian Chilipirea" userId="34ab170da5908fc4" providerId="LiveId" clId="{5D693788-FA40-4E62-8C8D-797947305CF8}" dt="2022-03-13T17:37:39.557" v="128" actId="478"/>
          <ac:cxnSpMkLst>
            <pc:docMk/>
            <pc:sldMk cId="648758286" sldId="689"/>
            <ac:cxnSpMk id="15" creationId="{6B522C89-F7D7-4A5A-A235-3227F501D090}"/>
          </ac:cxnSpMkLst>
        </pc:cxnChg>
        <pc:cxnChg chg="del mod">
          <ac:chgData name="Cristian Chilipirea" userId="34ab170da5908fc4" providerId="LiveId" clId="{5D693788-FA40-4E62-8C8D-797947305CF8}" dt="2022-03-13T17:37:39.557" v="128" actId="478"/>
          <ac:cxnSpMkLst>
            <pc:docMk/>
            <pc:sldMk cId="648758286" sldId="689"/>
            <ac:cxnSpMk id="16" creationId="{F4835A61-A5B5-4E60-AF39-534CA9277A7A}"/>
          </ac:cxnSpMkLst>
        </pc:cxnChg>
        <pc:cxnChg chg="del mod">
          <ac:chgData name="Cristian Chilipirea" userId="34ab170da5908fc4" providerId="LiveId" clId="{5D693788-FA40-4E62-8C8D-797947305CF8}" dt="2022-03-13T17:37:39.557" v="128" actId="478"/>
          <ac:cxnSpMkLst>
            <pc:docMk/>
            <pc:sldMk cId="648758286" sldId="689"/>
            <ac:cxnSpMk id="17" creationId="{250249D1-5AA1-40C3-A846-B2AA9375028D}"/>
          </ac:cxnSpMkLst>
        </pc:cxnChg>
        <pc:cxnChg chg="del mod">
          <ac:chgData name="Cristian Chilipirea" userId="34ab170da5908fc4" providerId="LiveId" clId="{5D693788-FA40-4E62-8C8D-797947305CF8}" dt="2022-03-13T17:37:39.557" v="128" actId="478"/>
          <ac:cxnSpMkLst>
            <pc:docMk/>
            <pc:sldMk cId="648758286" sldId="689"/>
            <ac:cxnSpMk id="20" creationId="{4E6DA95F-93A9-4097-A5C7-B9A9821FDB38}"/>
          </ac:cxnSpMkLst>
        </pc:cxnChg>
        <pc:cxnChg chg="del mod">
          <ac:chgData name="Cristian Chilipirea" userId="34ab170da5908fc4" providerId="LiveId" clId="{5D693788-FA40-4E62-8C8D-797947305CF8}" dt="2022-03-13T17:37:39.557" v="128" actId="478"/>
          <ac:cxnSpMkLst>
            <pc:docMk/>
            <pc:sldMk cId="648758286" sldId="689"/>
            <ac:cxnSpMk id="21" creationId="{ABB6F51B-EB6A-4296-899D-6DD2E2AF4194}"/>
          </ac:cxnSpMkLst>
        </pc:cxnChg>
        <pc:cxnChg chg="add mod">
          <ac:chgData name="Cristian Chilipirea" userId="34ab170da5908fc4" providerId="LiveId" clId="{5D693788-FA40-4E62-8C8D-797947305CF8}" dt="2022-03-13T17:37:40.837" v="129"/>
          <ac:cxnSpMkLst>
            <pc:docMk/>
            <pc:sldMk cId="648758286" sldId="689"/>
            <ac:cxnSpMk id="25" creationId="{52BE06A2-791C-420C-82FC-726E4DA0A802}"/>
          </ac:cxnSpMkLst>
        </pc:cxnChg>
        <pc:cxnChg chg="add mod">
          <ac:chgData name="Cristian Chilipirea" userId="34ab170da5908fc4" providerId="LiveId" clId="{5D693788-FA40-4E62-8C8D-797947305CF8}" dt="2022-03-13T17:37:40.837" v="129"/>
          <ac:cxnSpMkLst>
            <pc:docMk/>
            <pc:sldMk cId="648758286" sldId="689"/>
            <ac:cxnSpMk id="26" creationId="{AE078458-A76B-4CB1-BC69-1DDABA292095}"/>
          </ac:cxnSpMkLst>
        </pc:cxnChg>
        <pc:cxnChg chg="add mod">
          <ac:chgData name="Cristian Chilipirea" userId="34ab170da5908fc4" providerId="LiveId" clId="{5D693788-FA40-4E62-8C8D-797947305CF8}" dt="2022-03-13T17:37:40.837" v="129"/>
          <ac:cxnSpMkLst>
            <pc:docMk/>
            <pc:sldMk cId="648758286" sldId="689"/>
            <ac:cxnSpMk id="30" creationId="{6651DD0E-253F-4610-BC75-D29B755666C2}"/>
          </ac:cxnSpMkLst>
        </pc:cxnChg>
        <pc:cxnChg chg="add mod">
          <ac:chgData name="Cristian Chilipirea" userId="34ab170da5908fc4" providerId="LiveId" clId="{5D693788-FA40-4E62-8C8D-797947305CF8}" dt="2022-03-13T17:37:40.837" v="129"/>
          <ac:cxnSpMkLst>
            <pc:docMk/>
            <pc:sldMk cId="648758286" sldId="689"/>
            <ac:cxnSpMk id="31" creationId="{09AA2706-0A61-4B68-955B-EB26C149FA78}"/>
          </ac:cxnSpMkLst>
        </pc:cxnChg>
        <pc:cxnChg chg="add mod">
          <ac:chgData name="Cristian Chilipirea" userId="34ab170da5908fc4" providerId="LiveId" clId="{5D693788-FA40-4E62-8C8D-797947305CF8}" dt="2022-03-13T17:37:40.837" v="129"/>
          <ac:cxnSpMkLst>
            <pc:docMk/>
            <pc:sldMk cId="648758286" sldId="689"/>
            <ac:cxnSpMk id="32" creationId="{F9A41247-3657-48FB-9B94-6A022DA95E5B}"/>
          </ac:cxnSpMkLst>
        </pc:cxnChg>
        <pc:cxnChg chg="add mod">
          <ac:chgData name="Cristian Chilipirea" userId="34ab170da5908fc4" providerId="LiveId" clId="{5D693788-FA40-4E62-8C8D-797947305CF8}" dt="2022-03-13T17:37:40.837" v="129"/>
          <ac:cxnSpMkLst>
            <pc:docMk/>
            <pc:sldMk cId="648758286" sldId="689"/>
            <ac:cxnSpMk id="35" creationId="{8DC904F5-2901-409E-B902-845B520A18DD}"/>
          </ac:cxnSpMkLst>
        </pc:cxnChg>
        <pc:cxnChg chg="add mod">
          <ac:chgData name="Cristian Chilipirea" userId="34ab170da5908fc4" providerId="LiveId" clId="{5D693788-FA40-4E62-8C8D-797947305CF8}" dt="2022-03-13T17:37:40.837" v="129"/>
          <ac:cxnSpMkLst>
            <pc:docMk/>
            <pc:sldMk cId="648758286" sldId="689"/>
            <ac:cxnSpMk id="36" creationId="{D4C32CA1-5595-4292-816E-0EBF50568DED}"/>
          </ac:cxnSpMkLst>
        </pc:cxnChg>
      </pc:sldChg>
      <pc:sldChg chg="addSp delSp modSp add mod">
        <pc:chgData name="Cristian Chilipirea" userId="34ab170da5908fc4" providerId="LiveId" clId="{5D693788-FA40-4E62-8C8D-797947305CF8}" dt="2022-03-13T17:38:19.332" v="142" actId="207"/>
        <pc:sldMkLst>
          <pc:docMk/>
          <pc:sldMk cId="3579555077" sldId="690"/>
        </pc:sldMkLst>
        <pc:spChg chg="mod">
          <ac:chgData name="Cristian Chilipirea" userId="34ab170da5908fc4" providerId="LiveId" clId="{5D693788-FA40-4E62-8C8D-797947305CF8}" dt="2022-03-09T07:49:54.916" v="83" actId="207"/>
          <ac:spMkLst>
            <pc:docMk/>
            <pc:sldMk cId="3579555077" sldId="690"/>
            <ac:spMk id="2" creationId="{28B702E1-7EB9-441F-AB08-DA3FDA8A2A01}"/>
          </ac:spMkLst>
        </pc:spChg>
        <pc:spChg chg="del">
          <ac:chgData name="Cristian Chilipirea" userId="34ab170da5908fc4" providerId="LiveId" clId="{5D693788-FA40-4E62-8C8D-797947305CF8}" dt="2022-03-13T17:37:56.645" v="134" actId="478"/>
          <ac:spMkLst>
            <pc:docMk/>
            <pc:sldMk cId="3579555077" sldId="690"/>
            <ac:spMk id="7" creationId="{71ED3968-38D9-4B0F-B2A5-6AAAC018049C}"/>
          </ac:spMkLst>
        </pc:spChg>
        <pc:spChg chg="del">
          <ac:chgData name="Cristian Chilipirea" userId="34ab170da5908fc4" providerId="LiveId" clId="{5D693788-FA40-4E62-8C8D-797947305CF8}" dt="2022-03-13T17:37:56.645" v="134" actId="478"/>
          <ac:spMkLst>
            <pc:docMk/>
            <pc:sldMk cId="3579555077" sldId="690"/>
            <ac:spMk id="8" creationId="{1BE41142-AA97-4389-81B4-E804AD9A7148}"/>
          </ac:spMkLst>
        </pc:spChg>
        <pc:spChg chg="del">
          <ac:chgData name="Cristian Chilipirea" userId="34ab170da5908fc4" providerId="LiveId" clId="{5D693788-FA40-4E62-8C8D-797947305CF8}" dt="2022-03-13T17:37:56.645" v="134" actId="478"/>
          <ac:spMkLst>
            <pc:docMk/>
            <pc:sldMk cId="3579555077" sldId="690"/>
            <ac:spMk id="9" creationId="{A3AA4DFD-B87C-4BC5-A1BE-1FD5E36FCF07}"/>
          </ac:spMkLst>
        </pc:spChg>
        <pc:spChg chg="del">
          <ac:chgData name="Cristian Chilipirea" userId="34ab170da5908fc4" providerId="LiveId" clId="{5D693788-FA40-4E62-8C8D-797947305CF8}" dt="2022-03-13T17:37:56.645" v="134" actId="478"/>
          <ac:spMkLst>
            <pc:docMk/>
            <pc:sldMk cId="3579555077" sldId="690"/>
            <ac:spMk id="12" creationId="{20E4DEC4-7616-4BEE-9835-1B4E64666AAC}"/>
          </ac:spMkLst>
        </pc:spChg>
        <pc:spChg chg="del">
          <ac:chgData name="Cristian Chilipirea" userId="34ab170da5908fc4" providerId="LiveId" clId="{5D693788-FA40-4E62-8C8D-797947305CF8}" dt="2022-03-13T17:37:56.645" v="134" actId="478"/>
          <ac:spMkLst>
            <pc:docMk/>
            <pc:sldMk cId="3579555077" sldId="690"/>
            <ac:spMk id="13" creationId="{B5B92FEE-4ED4-4F7D-B1F6-ACE75DBD8B2E}"/>
          </ac:spMkLst>
        </pc:spChg>
        <pc:spChg chg="del">
          <ac:chgData name="Cristian Chilipirea" userId="34ab170da5908fc4" providerId="LiveId" clId="{5D693788-FA40-4E62-8C8D-797947305CF8}" dt="2022-03-13T17:37:56.645" v="134" actId="478"/>
          <ac:spMkLst>
            <pc:docMk/>
            <pc:sldMk cId="3579555077" sldId="690"/>
            <ac:spMk id="14" creationId="{FB8C9967-38F7-44C0-AF46-9D59951A707F}"/>
          </ac:spMkLst>
        </pc:spChg>
        <pc:spChg chg="del">
          <ac:chgData name="Cristian Chilipirea" userId="34ab170da5908fc4" providerId="LiveId" clId="{5D693788-FA40-4E62-8C8D-797947305CF8}" dt="2022-03-13T17:37:56.645" v="134" actId="478"/>
          <ac:spMkLst>
            <pc:docMk/>
            <pc:sldMk cId="3579555077" sldId="690"/>
            <ac:spMk id="18" creationId="{08EF1086-EFD9-445E-8AEF-0BC78C398EB8}"/>
          </ac:spMkLst>
        </pc:spChg>
        <pc:spChg chg="del">
          <ac:chgData name="Cristian Chilipirea" userId="34ab170da5908fc4" providerId="LiveId" clId="{5D693788-FA40-4E62-8C8D-797947305CF8}" dt="2022-03-13T17:37:56.645" v="134" actId="478"/>
          <ac:spMkLst>
            <pc:docMk/>
            <pc:sldMk cId="3579555077" sldId="690"/>
            <ac:spMk id="19" creationId="{F6CC2660-8339-4A19-86A2-094491998E55}"/>
          </ac:spMkLst>
        </pc:spChg>
        <pc:spChg chg="mod">
          <ac:chgData name="Cristian Chilipirea" userId="34ab170da5908fc4" providerId="LiveId" clId="{5D693788-FA40-4E62-8C8D-797947305CF8}" dt="2022-03-13T17:38:19.332" v="142" actId="207"/>
          <ac:spMkLst>
            <pc:docMk/>
            <pc:sldMk cId="3579555077" sldId="690"/>
            <ac:spMk id="23" creationId="{35D26C83-E664-4818-B54A-70B8ACD77E6D}"/>
          </ac:spMkLst>
        </pc:spChg>
        <pc:spChg chg="add mod">
          <ac:chgData name="Cristian Chilipirea" userId="34ab170da5908fc4" providerId="LiveId" clId="{5D693788-FA40-4E62-8C8D-797947305CF8}" dt="2022-03-13T17:37:57.747" v="135"/>
          <ac:spMkLst>
            <pc:docMk/>
            <pc:sldMk cId="3579555077" sldId="690"/>
            <ac:spMk id="24" creationId="{035A2F89-5952-4CD5-8A07-D1F39A938EBE}"/>
          </ac:spMkLst>
        </pc:spChg>
        <pc:spChg chg="add mod">
          <ac:chgData name="Cristian Chilipirea" userId="34ab170da5908fc4" providerId="LiveId" clId="{5D693788-FA40-4E62-8C8D-797947305CF8}" dt="2022-03-13T17:37:57.747" v="135"/>
          <ac:spMkLst>
            <pc:docMk/>
            <pc:sldMk cId="3579555077" sldId="690"/>
            <ac:spMk id="25" creationId="{4A941319-6BAF-4C9C-AA9E-B450B5685F1E}"/>
          </ac:spMkLst>
        </pc:spChg>
        <pc:spChg chg="add mod">
          <ac:chgData name="Cristian Chilipirea" userId="34ab170da5908fc4" providerId="LiveId" clId="{5D693788-FA40-4E62-8C8D-797947305CF8}" dt="2022-03-13T17:37:57.747" v="135"/>
          <ac:spMkLst>
            <pc:docMk/>
            <pc:sldMk cId="3579555077" sldId="690"/>
            <ac:spMk id="26" creationId="{6A21432D-2177-436D-AA75-81E12330AF5D}"/>
          </ac:spMkLst>
        </pc:spChg>
        <pc:spChg chg="add mod">
          <ac:chgData name="Cristian Chilipirea" userId="34ab170da5908fc4" providerId="LiveId" clId="{5D693788-FA40-4E62-8C8D-797947305CF8}" dt="2022-03-13T17:37:57.747" v="135"/>
          <ac:spMkLst>
            <pc:docMk/>
            <pc:sldMk cId="3579555077" sldId="690"/>
            <ac:spMk id="29" creationId="{5EB416E2-9F63-4E8F-8200-F6176F3203B0}"/>
          </ac:spMkLst>
        </pc:spChg>
        <pc:spChg chg="add mod">
          <ac:chgData name="Cristian Chilipirea" userId="34ab170da5908fc4" providerId="LiveId" clId="{5D693788-FA40-4E62-8C8D-797947305CF8}" dt="2022-03-13T17:37:57.747" v="135"/>
          <ac:spMkLst>
            <pc:docMk/>
            <pc:sldMk cId="3579555077" sldId="690"/>
            <ac:spMk id="30" creationId="{411ECC02-547E-4589-B54E-21881E778987}"/>
          </ac:spMkLst>
        </pc:spChg>
        <pc:spChg chg="add mod">
          <ac:chgData name="Cristian Chilipirea" userId="34ab170da5908fc4" providerId="LiveId" clId="{5D693788-FA40-4E62-8C8D-797947305CF8}" dt="2022-03-13T17:37:57.747" v="135"/>
          <ac:spMkLst>
            <pc:docMk/>
            <pc:sldMk cId="3579555077" sldId="690"/>
            <ac:spMk id="31" creationId="{AC54463C-6B23-4B97-A4AA-82F5F23F026C}"/>
          </ac:spMkLst>
        </pc:spChg>
        <pc:spChg chg="add mod">
          <ac:chgData name="Cristian Chilipirea" userId="34ab170da5908fc4" providerId="LiveId" clId="{5D693788-FA40-4E62-8C8D-797947305CF8}" dt="2022-03-13T17:37:57.747" v="135"/>
          <ac:spMkLst>
            <pc:docMk/>
            <pc:sldMk cId="3579555077" sldId="690"/>
            <ac:spMk id="35" creationId="{AAD0AFEE-6407-4DCE-B0BB-233BFBA7058B}"/>
          </ac:spMkLst>
        </pc:spChg>
        <pc:spChg chg="add mod">
          <ac:chgData name="Cristian Chilipirea" userId="34ab170da5908fc4" providerId="LiveId" clId="{5D693788-FA40-4E62-8C8D-797947305CF8}" dt="2022-03-13T17:37:57.747" v="135"/>
          <ac:spMkLst>
            <pc:docMk/>
            <pc:sldMk cId="3579555077" sldId="690"/>
            <ac:spMk id="36" creationId="{6B4F79E0-F05A-4B0F-BA10-294EBD737871}"/>
          </ac:spMkLst>
        </pc:spChg>
        <pc:cxnChg chg="del mod">
          <ac:chgData name="Cristian Chilipirea" userId="34ab170da5908fc4" providerId="LiveId" clId="{5D693788-FA40-4E62-8C8D-797947305CF8}" dt="2022-03-13T17:37:56.645" v="134" actId="478"/>
          <ac:cxnSpMkLst>
            <pc:docMk/>
            <pc:sldMk cId="3579555077" sldId="690"/>
            <ac:cxnSpMk id="10" creationId="{990EC61B-D9AB-48BB-979B-FA6518FB47B2}"/>
          </ac:cxnSpMkLst>
        </pc:cxnChg>
        <pc:cxnChg chg="del mod">
          <ac:chgData name="Cristian Chilipirea" userId="34ab170da5908fc4" providerId="LiveId" clId="{5D693788-FA40-4E62-8C8D-797947305CF8}" dt="2022-03-13T17:37:56.645" v="134" actId="478"/>
          <ac:cxnSpMkLst>
            <pc:docMk/>
            <pc:sldMk cId="3579555077" sldId="690"/>
            <ac:cxnSpMk id="11" creationId="{7A204815-4B74-4CBA-9152-2922C3DF2CF1}"/>
          </ac:cxnSpMkLst>
        </pc:cxnChg>
        <pc:cxnChg chg="del mod">
          <ac:chgData name="Cristian Chilipirea" userId="34ab170da5908fc4" providerId="LiveId" clId="{5D693788-FA40-4E62-8C8D-797947305CF8}" dt="2022-03-13T17:37:56.645" v="134" actId="478"/>
          <ac:cxnSpMkLst>
            <pc:docMk/>
            <pc:sldMk cId="3579555077" sldId="690"/>
            <ac:cxnSpMk id="15" creationId="{6B522C89-F7D7-4A5A-A235-3227F501D090}"/>
          </ac:cxnSpMkLst>
        </pc:cxnChg>
        <pc:cxnChg chg="del mod">
          <ac:chgData name="Cristian Chilipirea" userId="34ab170da5908fc4" providerId="LiveId" clId="{5D693788-FA40-4E62-8C8D-797947305CF8}" dt="2022-03-13T17:37:56.645" v="134" actId="478"/>
          <ac:cxnSpMkLst>
            <pc:docMk/>
            <pc:sldMk cId="3579555077" sldId="690"/>
            <ac:cxnSpMk id="16" creationId="{F4835A61-A5B5-4E60-AF39-534CA9277A7A}"/>
          </ac:cxnSpMkLst>
        </pc:cxnChg>
        <pc:cxnChg chg="del mod">
          <ac:chgData name="Cristian Chilipirea" userId="34ab170da5908fc4" providerId="LiveId" clId="{5D693788-FA40-4E62-8C8D-797947305CF8}" dt="2022-03-13T17:37:56.645" v="134" actId="478"/>
          <ac:cxnSpMkLst>
            <pc:docMk/>
            <pc:sldMk cId="3579555077" sldId="690"/>
            <ac:cxnSpMk id="17" creationId="{250249D1-5AA1-40C3-A846-B2AA9375028D}"/>
          </ac:cxnSpMkLst>
        </pc:cxnChg>
        <pc:cxnChg chg="del mod">
          <ac:chgData name="Cristian Chilipirea" userId="34ab170da5908fc4" providerId="LiveId" clId="{5D693788-FA40-4E62-8C8D-797947305CF8}" dt="2022-03-13T17:37:56.645" v="134" actId="478"/>
          <ac:cxnSpMkLst>
            <pc:docMk/>
            <pc:sldMk cId="3579555077" sldId="690"/>
            <ac:cxnSpMk id="20" creationId="{4E6DA95F-93A9-4097-A5C7-B9A9821FDB38}"/>
          </ac:cxnSpMkLst>
        </pc:cxnChg>
        <pc:cxnChg chg="del mod">
          <ac:chgData name="Cristian Chilipirea" userId="34ab170da5908fc4" providerId="LiveId" clId="{5D693788-FA40-4E62-8C8D-797947305CF8}" dt="2022-03-13T17:37:56.645" v="134" actId="478"/>
          <ac:cxnSpMkLst>
            <pc:docMk/>
            <pc:sldMk cId="3579555077" sldId="690"/>
            <ac:cxnSpMk id="21" creationId="{ABB6F51B-EB6A-4296-899D-6DD2E2AF4194}"/>
          </ac:cxnSpMkLst>
        </pc:cxnChg>
        <pc:cxnChg chg="add mod">
          <ac:chgData name="Cristian Chilipirea" userId="34ab170da5908fc4" providerId="LiveId" clId="{5D693788-FA40-4E62-8C8D-797947305CF8}" dt="2022-03-13T17:37:57.747" v="135"/>
          <ac:cxnSpMkLst>
            <pc:docMk/>
            <pc:sldMk cId="3579555077" sldId="690"/>
            <ac:cxnSpMk id="27" creationId="{69825C8E-442A-4358-A7DB-7CD03938B238}"/>
          </ac:cxnSpMkLst>
        </pc:cxnChg>
        <pc:cxnChg chg="add mod">
          <ac:chgData name="Cristian Chilipirea" userId="34ab170da5908fc4" providerId="LiveId" clId="{5D693788-FA40-4E62-8C8D-797947305CF8}" dt="2022-03-13T17:37:57.747" v="135"/>
          <ac:cxnSpMkLst>
            <pc:docMk/>
            <pc:sldMk cId="3579555077" sldId="690"/>
            <ac:cxnSpMk id="28" creationId="{6B782137-16D0-4A48-A30C-7EF5DCA87C54}"/>
          </ac:cxnSpMkLst>
        </pc:cxnChg>
        <pc:cxnChg chg="add mod">
          <ac:chgData name="Cristian Chilipirea" userId="34ab170da5908fc4" providerId="LiveId" clId="{5D693788-FA40-4E62-8C8D-797947305CF8}" dt="2022-03-13T17:37:57.747" v="135"/>
          <ac:cxnSpMkLst>
            <pc:docMk/>
            <pc:sldMk cId="3579555077" sldId="690"/>
            <ac:cxnSpMk id="32" creationId="{ADA16589-8FE9-40AE-87D3-E6EB89CA7EB9}"/>
          </ac:cxnSpMkLst>
        </pc:cxnChg>
        <pc:cxnChg chg="add mod">
          <ac:chgData name="Cristian Chilipirea" userId="34ab170da5908fc4" providerId="LiveId" clId="{5D693788-FA40-4E62-8C8D-797947305CF8}" dt="2022-03-13T17:37:57.747" v="135"/>
          <ac:cxnSpMkLst>
            <pc:docMk/>
            <pc:sldMk cId="3579555077" sldId="690"/>
            <ac:cxnSpMk id="33" creationId="{6D0CB435-C76C-4FE6-ADE8-F03102783C73}"/>
          </ac:cxnSpMkLst>
        </pc:cxnChg>
        <pc:cxnChg chg="add mod">
          <ac:chgData name="Cristian Chilipirea" userId="34ab170da5908fc4" providerId="LiveId" clId="{5D693788-FA40-4E62-8C8D-797947305CF8}" dt="2022-03-13T17:37:57.747" v="135"/>
          <ac:cxnSpMkLst>
            <pc:docMk/>
            <pc:sldMk cId="3579555077" sldId="690"/>
            <ac:cxnSpMk id="34" creationId="{04071E5B-B491-4069-A8E0-BBF543B155BC}"/>
          </ac:cxnSpMkLst>
        </pc:cxnChg>
        <pc:cxnChg chg="add mod">
          <ac:chgData name="Cristian Chilipirea" userId="34ab170da5908fc4" providerId="LiveId" clId="{5D693788-FA40-4E62-8C8D-797947305CF8}" dt="2022-03-13T17:37:57.747" v="135"/>
          <ac:cxnSpMkLst>
            <pc:docMk/>
            <pc:sldMk cId="3579555077" sldId="690"/>
            <ac:cxnSpMk id="37" creationId="{018DFE51-9BD0-4D80-948B-D4B676761D8B}"/>
          </ac:cxnSpMkLst>
        </pc:cxnChg>
        <pc:cxnChg chg="add mod">
          <ac:chgData name="Cristian Chilipirea" userId="34ab170da5908fc4" providerId="LiveId" clId="{5D693788-FA40-4E62-8C8D-797947305CF8}" dt="2022-03-13T17:37:57.747" v="135"/>
          <ac:cxnSpMkLst>
            <pc:docMk/>
            <pc:sldMk cId="3579555077" sldId="690"/>
            <ac:cxnSpMk id="38" creationId="{ED7A368B-E4E8-446A-8D47-CA11AAB03B56}"/>
          </ac:cxnSpMkLst>
        </pc:cxnChg>
      </pc:sldChg>
      <pc:sldChg chg="addSp delSp modSp add mod">
        <pc:chgData name="Cristian Chilipirea" userId="34ab170da5908fc4" providerId="LiveId" clId="{5D693788-FA40-4E62-8C8D-797947305CF8}" dt="2022-03-13T17:38:15.392" v="141" actId="207"/>
        <pc:sldMkLst>
          <pc:docMk/>
          <pc:sldMk cId="1265175015" sldId="691"/>
        </pc:sldMkLst>
        <pc:spChg chg="mod">
          <ac:chgData name="Cristian Chilipirea" userId="34ab170da5908fc4" providerId="LiveId" clId="{5D693788-FA40-4E62-8C8D-797947305CF8}" dt="2022-03-09T07:50:01.165" v="85" actId="207"/>
          <ac:spMkLst>
            <pc:docMk/>
            <pc:sldMk cId="1265175015" sldId="691"/>
            <ac:spMk id="2" creationId="{28B702E1-7EB9-441F-AB08-DA3FDA8A2A01}"/>
          </ac:spMkLst>
        </pc:spChg>
        <pc:spChg chg="del">
          <ac:chgData name="Cristian Chilipirea" userId="34ab170da5908fc4" providerId="LiveId" clId="{5D693788-FA40-4E62-8C8D-797947305CF8}" dt="2022-03-13T17:38:08.701" v="138" actId="478"/>
          <ac:spMkLst>
            <pc:docMk/>
            <pc:sldMk cId="1265175015" sldId="691"/>
            <ac:spMk id="7" creationId="{71ED3968-38D9-4B0F-B2A5-6AAAC018049C}"/>
          </ac:spMkLst>
        </pc:spChg>
        <pc:spChg chg="del">
          <ac:chgData name="Cristian Chilipirea" userId="34ab170da5908fc4" providerId="LiveId" clId="{5D693788-FA40-4E62-8C8D-797947305CF8}" dt="2022-03-13T17:38:08.701" v="138" actId="478"/>
          <ac:spMkLst>
            <pc:docMk/>
            <pc:sldMk cId="1265175015" sldId="691"/>
            <ac:spMk id="8" creationId="{1BE41142-AA97-4389-81B4-E804AD9A7148}"/>
          </ac:spMkLst>
        </pc:spChg>
        <pc:spChg chg="del">
          <ac:chgData name="Cristian Chilipirea" userId="34ab170da5908fc4" providerId="LiveId" clId="{5D693788-FA40-4E62-8C8D-797947305CF8}" dt="2022-03-13T17:38:08.701" v="138" actId="478"/>
          <ac:spMkLst>
            <pc:docMk/>
            <pc:sldMk cId="1265175015" sldId="691"/>
            <ac:spMk id="9" creationId="{A3AA4DFD-B87C-4BC5-A1BE-1FD5E36FCF07}"/>
          </ac:spMkLst>
        </pc:spChg>
        <pc:spChg chg="del">
          <ac:chgData name="Cristian Chilipirea" userId="34ab170da5908fc4" providerId="LiveId" clId="{5D693788-FA40-4E62-8C8D-797947305CF8}" dt="2022-03-13T17:38:08.701" v="138" actId="478"/>
          <ac:spMkLst>
            <pc:docMk/>
            <pc:sldMk cId="1265175015" sldId="691"/>
            <ac:spMk id="12" creationId="{20E4DEC4-7616-4BEE-9835-1B4E64666AAC}"/>
          </ac:spMkLst>
        </pc:spChg>
        <pc:spChg chg="del">
          <ac:chgData name="Cristian Chilipirea" userId="34ab170da5908fc4" providerId="LiveId" clId="{5D693788-FA40-4E62-8C8D-797947305CF8}" dt="2022-03-13T17:38:08.701" v="138" actId="478"/>
          <ac:spMkLst>
            <pc:docMk/>
            <pc:sldMk cId="1265175015" sldId="691"/>
            <ac:spMk id="13" creationId="{B5B92FEE-4ED4-4F7D-B1F6-ACE75DBD8B2E}"/>
          </ac:spMkLst>
        </pc:spChg>
        <pc:spChg chg="del">
          <ac:chgData name="Cristian Chilipirea" userId="34ab170da5908fc4" providerId="LiveId" clId="{5D693788-FA40-4E62-8C8D-797947305CF8}" dt="2022-03-13T17:38:08.701" v="138" actId="478"/>
          <ac:spMkLst>
            <pc:docMk/>
            <pc:sldMk cId="1265175015" sldId="691"/>
            <ac:spMk id="14" creationId="{FB8C9967-38F7-44C0-AF46-9D59951A707F}"/>
          </ac:spMkLst>
        </pc:spChg>
        <pc:spChg chg="del">
          <ac:chgData name="Cristian Chilipirea" userId="34ab170da5908fc4" providerId="LiveId" clId="{5D693788-FA40-4E62-8C8D-797947305CF8}" dt="2022-03-13T17:38:08.701" v="138" actId="478"/>
          <ac:spMkLst>
            <pc:docMk/>
            <pc:sldMk cId="1265175015" sldId="691"/>
            <ac:spMk id="18" creationId="{08EF1086-EFD9-445E-8AEF-0BC78C398EB8}"/>
          </ac:spMkLst>
        </pc:spChg>
        <pc:spChg chg="del">
          <ac:chgData name="Cristian Chilipirea" userId="34ab170da5908fc4" providerId="LiveId" clId="{5D693788-FA40-4E62-8C8D-797947305CF8}" dt="2022-03-13T17:38:08.701" v="138" actId="478"/>
          <ac:spMkLst>
            <pc:docMk/>
            <pc:sldMk cId="1265175015" sldId="691"/>
            <ac:spMk id="19" creationId="{F6CC2660-8339-4A19-86A2-094491998E55}"/>
          </ac:spMkLst>
        </pc:spChg>
        <pc:spChg chg="mod">
          <ac:chgData name="Cristian Chilipirea" userId="34ab170da5908fc4" providerId="LiveId" clId="{5D693788-FA40-4E62-8C8D-797947305CF8}" dt="2022-03-13T17:38:13.108" v="140" actId="207"/>
          <ac:spMkLst>
            <pc:docMk/>
            <pc:sldMk cId="1265175015" sldId="691"/>
            <ac:spMk id="23" creationId="{F8AE4518-4BF4-4DEA-AA05-739438364887}"/>
          </ac:spMkLst>
        </pc:spChg>
        <pc:spChg chg="add mod">
          <ac:chgData name="Cristian Chilipirea" userId="34ab170da5908fc4" providerId="LiveId" clId="{5D693788-FA40-4E62-8C8D-797947305CF8}" dt="2022-03-13T17:38:09.793" v="139"/>
          <ac:spMkLst>
            <pc:docMk/>
            <pc:sldMk cId="1265175015" sldId="691"/>
            <ac:spMk id="24" creationId="{42E7994F-2615-4A1D-9A37-12334E6EFCF9}"/>
          </ac:spMkLst>
        </pc:spChg>
        <pc:spChg chg="add mod">
          <ac:chgData name="Cristian Chilipirea" userId="34ab170da5908fc4" providerId="LiveId" clId="{5D693788-FA40-4E62-8C8D-797947305CF8}" dt="2022-03-13T17:38:09.793" v="139"/>
          <ac:spMkLst>
            <pc:docMk/>
            <pc:sldMk cId="1265175015" sldId="691"/>
            <ac:spMk id="25" creationId="{68D8856D-263A-4137-8A5C-49B9812335B1}"/>
          </ac:spMkLst>
        </pc:spChg>
        <pc:spChg chg="add mod">
          <ac:chgData name="Cristian Chilipirea" userId="34ab170da5908fc4" providerId="LiveId" clId="{5D693788-FA40-4E62-8C8D-797947305CF8}" dt="2022-03-13T17:38:09.793" v="139"/>
          <ac:spMkLst>
            <pc:docMk/>
            <pc:sldMk cId="1265175015" sldId="691"/>
            <ac:spMk id="26" creationId="{494B7CAF-D7BC-4805-A5BC-BFA1B2E6861D}"/>
          </ac:spMkLst>
        </pc:spChg>
        <pc:spChg chg="add mod">
          <ac:chgData name="Cristian Chilipirea" userId="34ab170da5908fc4" providerId="LiveId" clId="{5D693788-FA40-4E62-8C8D-797947305CF8}" dt="2022-03-13T17:38:09.793" v="139"/>
          <ac:spMkLst>
            <pc:docMk/>
            <pc:sldMk cId="1265175015" sldId="691"/>
            <ac:spMk id="29" creationId="{AF7BD17A-7989-4A3A-A3DE-F2EAA14DF8BC}"/>
          </ac:spMkLst>
        </pc:spChg>
        <pc:spChg chg="add mod">
          <ac:chgData name="Cristian Chilipirea" userId="34ab170da5908fc4" providerId="LiveId" clId="{5D693788-FA40-4E62-8C8D-797947305CF8}" dt="2022-03-13T17:38:09.793" v="139"/>
          <ac:spMkLst>
            <pc:docMk/>
            <pc:sldMk cId="1265175015" sldId="691"/>
            <ac:spMk id="30" creationId="{842B20EA-9ADA-4C10-8607-267DCD140FD8}"/>
          </ac:spMkLst>
        </pc:spChg>
        <pc:spChg chg="add mod">
          <ac:chgData name="Cristian Chilipirea" userId="34ab170da5908fc4" providerId="LiveId" clId="{5D693788-FA40-4E62-8C8D-797947305CF8}" dt="2022-03-13T17:38:09.793" v="139"/>
          <ac:spMkLst>
            <pc:docMk/>
            <pc:sldMk cId="1265175015" sldId="691"/>
            <ac:spMk id="31" creationId="{45D56DC6-E04E-4598-A5FA-77465A1C0F04}"/>
          </ac:spMkLst>
        </pc:spChg>
        <pc:spChg chg="add mod">
          <ac:chgData name="Cristian Chilipirea" userId="34ab170da5908fc4" providerId="LiveId" clId="{5D693788-FA40-4E62-8C8D-797947305CF8}" dt="2022-03-13T17:38:09.793" v="139"/>
          <ac:spMkLst>
            <pc:docMk/>
            <pc:sldMk cId="1265175015" sldId="691"/>
            <ac:spMk id="35" creationId="{027519E8-D3E8-4AE1-9A3C-5FF02713A100}"/>
          </ac:spMkLst>
        </pc:spChg>
        <pc:spChg chg="add mod">
          <ac:chgData name="Cristian Chilipirea" userId="34ab170da5908fc4" providerId="LiveId" clId="{5D693788-FA40-4E62-8C8D-797947305CF8}" dt="2022-03-13T17:38:09.793" v="139"/>
          <ac:spMkLst>
            <pc:docMk/>
            <pc:sldMk cId="1265175015" sldId="691"/>
            <ac:spMk id="36" creationId="{6D90D7DA-FB5A-44B2-B202-C87454F4F3FF}"/>
          </ac:spMkLst>
        </pc:spChg>
        <pc:graphicFrameChg chg="modGraphic">
          <ac:chgData name="Cristian Chilipirea" userId="34ab170da5908fc4" providerId="LiveId" clId="{5D693788-FA40-4E62-8C8D-797947305CF8}" dt="2022-03-13T17:38:15.392" v="141" actId="207"/>
          <ac:graphicFrameMkLst>
            <pc:docMk/>
            <pc:sldMk cId="1265175015" sldId="691"/>
            <ac:graphicFrameMk id="22" creationId="{E859AC91-3CE6-4E7B-8D34-0DF757718632}"/>
          </ac:graphicFrameMkLst>
        </pc:graphicFrameChg>
        <pc:cxnChg chg="del mod">
          <ac:chgData name="Cristian Chilipirea" userId="34ab170da5908fc4" providerId="LiveId" clId="{5D693788-FA40-4E62-8C8D-797947305CF8}" dt="2022-03-13T17:38:08.701" v="138" actId="478"/>
          <ac:cxnSpMkLst>
            <pc:docMk/>
            <pc:sldMk cId="1265175015" sldId="691"/>
            <ac:cxnSpMk id="10" creationId="{990EC61B-D9AB-48BB-979B-FA6518FB47B2}"/>
          </ac:cxnSpMkLst>
        </pc:cxnChg>
        <pc:cxnChg chg="del mod">
          <ac:chgData name="Cristian Chilipirea" userId="34ab170da5908fc4" providerId="LiveId" clId="{5D693788-FA40-4E62-8C8D-797947305CF8}" dt="2022-03-13T17:38:08.701" v="138" actId="478"/>
          <ac:cxnSpMkLst>
            <pc:docMk/>
            <pc:sldMk cId="1265175015" sldId="691"/>
            <ac:cxnSpMk id="11" creationId="{7A204815-4B74-4CBA-9152-2922C3DF2CF1}"/>
          </ac:cxnSpMkLst>
        </pc:cxnChg>
        <pc:cxnChg chg="del mod">
          <ac:chgData name="Cristian Chilipirea" userId="34ab170da5908fc4" providerId="LiveId" clId="{5D693788-FA40-4E62-8C8D-797947305CF8}" dt="2022-03-13T17:38:08.701" v="138" actId="478"/>
          <ac:cxnSpMkLst>
            <pc:docMk/>
            <pc:sldMk cId="1265175015" sldId="691"/>
            <ac:cxnSpMk id="15" creationId="{6B522C89-F7D7-4A5A-A235-3227F501D090}"/>
          </ac:cxnSpMkLst>
        </pc:cxnChg>
        <pc:cxnChg chg="del mod">
          <ac:chgData name="Cristian Chilipirea" userId="34ab170da5908fc4" providerId="LiveId" clId="{5D693788-FA40-4E62-8C8D-797947305CF8}" dt="2022-03-13T17:38:08.701" v="138" actId="478"/>
          <ac:cxnSpMkLst>
            <pc:docMk/>
            <pc:sldMk cId="1265175015" sldId="691"/>
            <ac:cxnSpMk id="16" creationId="{F4835A61-A5B5-4E60-AF39-534CA9277A7A}"/>
          </ac:cxnSpMkLst>
        </pc:cxnChg>
        <pc:cxnChg chg="del mod">
          <ac:chgData name="Cristian Chilipirea" userId="34ab170da5908fc4" providerId="LiveId" clId="{5D693788-FA40-4E62-8C8D-797947305CF8}" dt="2022-03-13T17:38:08.701" v="138" actId="478"/>
          <ac:cxnSpMkLst>
            <pc:docMk/>
            <pc:sldMk cId="1265175015" sldId="691"/>
            <ac:cxnSpMk id="17" creationId="{250249D1-5AA1-40C3-A846-B2AA9375028D}"/>
          </ac:cxnSpMkLst>
        </pc:cxnChg>
        <pc:cxnChg chg="del mod">
          <ac:chgData name="Cristian Chilipirea" userId="34ab170da5908fc4" providerId="LiveId" clId="{5D693788-FA40-4E62-8C8D-797947305CF8}" dt="2022-03-13T17:38:08.701" v="138" actId="478"/>
          <ac:cxnSpMkLst>
            <pc:docMk/>
            <pc:sldMk cId="1265175015" sldId="691"/>
            <ac:cxnSpMk id="20" creationId="{4E6DA95F-93A9-4097-A5C7-B9A9821FDB38}"/>
          </ac:cxnSpMkLst>
        </pc:cxnChg>
        <pc:cxnChg chg="del mod">
          <ac:chgData name="Cristian Chilipirea" userId="34ab170da5908fc4" providerId="LiveId" clId="{5D693788-FA40-4E62-8C8D-797947305CF8}" dt="2022-03-13T17:38:08.701" v="138" actId="478"/>
          <ac:cxnSpMkLst>
            <pc:docMk/>
            <pc:sldMk cId="1265175015" sldId="691"/>
            <ac:cxnSpMk id="21" creationId="{ABB6F51B-EB6A-4296-899D-6DD2E2AF4194}"/>
          </ac:cxnSpMkLst>
        </pc:cxnChg>
        <pc:cxnChg chg="add mod">
          <ac:chgData name="Cristian Chilipirea" userId="34ab170da5908fc4" providerId="LiveId" clId="{5D693788-FA40-4E62-8C8D-797947305CF8}" dt="2022-03-13T17:38:09.793" v="139"/>
          <ac:cxnSpMkLst>
            <pc:docMk/>
            <pc:sldMk cId="1265175015" sldId="691"/>
            <ac:cxnSpMk id="27" creationId="{03C13D00-4743-4AA7-AAC2-B14EA54A367C}"/>
          </ac:cxnSpMkLst>
        </pc:cxnChg>
        <pc:cxnChg chg="add mod">
          <ac:chgData name="Cristian Chilipirea" userId="34ab170da5908fc4" providerId="LiveId" clId="{5D693788-FA40-4E62-8C8D-797947305CF8}" dt="2022-03-13T17:38:09.793" v="139"/>
          <ac:cxnSpMkLst>
            <pc:docMk/>
            <pc:sldMk cId="1265175015" sldId="691"/>
            <ac:cxnSpMk id="28" creationId="{F01DA4EC-EFAF-436B-9D03-73E8796A0B8D}"/>
          </ac:cxnSpMkLst>
        </pc:cxnChg>
        <pc:cxnChg chg="add mod">
          <ac:chgData name="Cristian Chilipirea" userId="34ab170da5908fc4" providerId="LiveId" clId="{5D693788-FA40-4E62-8C8D-797947305CF8}" dt="2022-03-13T17:38:09.793" v="139"/>
          <ac:cxnSpMkLst>
            <pc:docMk/>
            <pc:sldMk cId="1265175015" sldId="691"/>
            <ac:cxnSpMk id="32" creationId="{5BA797DD-00A0-4B5D-9F29-3C238C295BF2}"/>
          </ac:cxnSpMkLst>
        </pc:cxnChg>
        <pc:cxnChg chg="add mod">
          <ac:chgData name="Cristian Chilipirea" userId="34ab170da5908fc4" providerId="LiveId" clId="{5D693788-FA40-4E62-8C8D-797947305CF8}" dt="2022-03-13T17:38:09.793" v="139"/>
          <ac:cxnSpMkLst>
            <pc:docMk/>
            <pc:sldMk cId="1265175015" sldId="691"/>
            <ac:cxnSpMk id="33" creationId="{75BB5D3D-BE78-4968-8A4B-6E998635CABA}"/>
          </ac:cxnSpMkLst>
        </pc:cxnChg>
        <pc:cxnChg chg="add mod">
          <ac:chgData name="Cristian Chilipirea" userId="34ab170da5908fc4" providerId="LiveId" clId="{5D693788-FA40-4E62-8C8D-797947305CF8}" dt="2022-03-13T17:38:09.793" v="139"/>
          <ac:cxnSpMkLst>
            <pc:docMk/>
            <pc:sldMk cId="1265175015" sldId="691"/>
            <ac:cxnSpMk id="34" creationId="{F8080C93-1F19-44D4-889D-18DD68A3929E}"/>
          </ac:cxnSpMkLst>
        </pc:cxnChg>
        <pc:cxnChg chg="add mod">
          <ac:chgData name="Cristian Chilipirea" userId="34ab170da5908fc4" providerId="LiveId" clId="{5D693788-FA40-4E62-8C8D-797947305CF8}" dt="2022-03-13T17:38:09.793" v="139"/>
          <ac:cxnSpMkLst>
            <pc:docMk/>
            <pc:sldMk cId="1265175015" sldId="691"/>
            <ac:cxnSpMk id="37" creationId="{5846B5AD-E203-4224-B206-68F8DA2F26FD}"/>
          </ac:cxnSpMkLst>
        </pc:cxnChg>
        <pc:cxnChg chg="add mod">
          <ac:chgData name="Cristian Chilipirea" userId="34ab170da5908fc4" providerId="LiveId" clId="{5D693788-FA40-4E62-8C8D-797947305CF8}" dt="2022-03-13T17:38:09.793" v="139"/>
          <ac:cxnSpMkLst>
            <pc:docMk/>
            <pc:sldMk cId="1265175015" sldId="691"/>
            <ac:cxnSpMk id="38" creationId="{0AB7C1CA-BAB1-442F-8FF5-D28988125A93}"/>
          </ac:cxnSpMkLst>
        </pc:cxnChg>
      </pc:sldChg>
      <pc:sldChg chg="addSp delSp modSp add mod">
        <pc:chgData name="Cristian Chilipirea" userId="34ab170da5908fc4" providerId="LiveId" clId="{5D693788-FA40-4E62-8C8D-797947305CF8}" dt="2022-03-13T17:38:49.984" v="149" actId="1076"/>
        <pc:sldMkLst>
          <pc:docMk/>
          <pc:sldMk cId="2689610395" sldId="692"/>
        </pc:sldMkLst>
        <pc:spChg chg="mod">
          <ac:chgData name="Cristian Chilipirea" userId="34ab170da5908fc4" providerId="LiveId" clId="{5D693788-FA40-4E62-8C8D-797947305CF8}" dt="2022-03-09T07:50:08.849" v="87" actId="20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5D693788-FA40-4E62-8C8D-797947305CF8}" dt="2022-03-13T17:38:41.453" v="147" actId="478"/>
          <ac:spMkLst>
            <pc:docMk/>
            <pc:sldMk cId="2689610395" sldId="692"/>
            <ac:spMk id="7" creationId="{57A37029-2554-4F58-9298-0A6AA64203DC}"/>
          </ac:spMkLst>
        </pc:spChg>
        <pc:spChg chg="del">
          <ac:chgData name="Cristian Chilipirea" userId="34ab170da5908fc4" providerId="LiveId" clId="{5D693788-FA40-4E62-8C8D-797947305CF8}" dt="2022-03-13T17:38:41.453" v="147" actId="478"/>
          <ac:spMkLst>
            <pc:docMk/>
            <pc:sldMk cId="2689610395" sldId="692"/>
            <ac:spMk id="8" creationId="{3426A7E1-57F9-46C8-8BAF-0D0B1F31334E}"/>
          </ac:spMkLst>
        </pc:spChg>
        <pc:spChg chg="del">
          <ac:chgData name="Cristian Chilipirea" userId="34ab170da5908fc4" providerId="LiveId" clId="{5D693788-FA40-4E62-8C8D-797947305CF8}" dt="2022-03-13T17:38:41.453" v="147" actId="478"/>
          <ac:spMkLst>
            <pc:docMk/>
            <pc:sldMk cId="2689610395" sldId="692"/>
            <ac:spMk id="9" creationId="{7900595B-1330-4937-BED4-FD78A418B18D}"/>
          </ac:spMkLst>
        </pc:spChg>
        <pc:spChg chg="del">
          <ac:chgData name="Cristian Chilipirea" userId="34ab170da5908fc4" providerId="LiveId" clId="{5D693788-FA40-4E62-8C8D-797947305CF8}" dt="2022-03-13T17:38:41.453" v="147" actId="478"/>
          <ac:spMkLst>
            <pc:docMk/>
            <pc:sldMk cId="2689610395" sldId="692"/>
            <ac:spMk id="10" creationId="{2FF587E7-52F9-4ED1-AD92-92DFA5D3FE60}"/>
          </ac:spMkLst>
        </pc:spChg>
        <pc:spChg chg="del">
          <ac:chgData name="Cristian Chilipirea" userId="34ab170da5908fc4" providerId="LiveId" clId="{5D693788-FA40-4E62-8C8D-797947305CF8}" dt="2022-03-13T17:38:41.453" v="147" actId="478"/>
          <ac:spMkLst>
            <pc:docMk/>
            <pc:sldMk cId="2689610395" sldId="692"/>
            <ac:spMk id="14" creationId="{19EE4023-0F49-4C83-87F4-3E4589FDA46F}"/>
          </ac:spMkLst>
        </pc:spChg>
        <pc:spChg chg="del">
          <ac:chgData name="Cristian Chilipirea" userId="34ab170da5908fc4" providerId="LiveId" clId="{5D693788-FA40-4E62-8C8D-797947305CF8}" dt="2022-03-13T17:38:41.453" v="147" actId="478"/>
          <ac:spMkLst>
            <pc:docMk/>
            <pc:sldMk cId="2689610395" sldId="692"/>
            <ac:spMk id="15" creationId="{B2584019-87BE-49FC-9901-0CFCF0FB9EDA}"/>
          </ac:spMkLst>
        </pc:spChg>
        <pc:spChg chg="del">
          <ac:chgData name="Cristian Chilipirea" userId="34ab170da5908fc4" providerId="LiveId" clId="{5D693788-FA40-4E62-8C8D-797947305CF8}" dt="2022-03-13T17:38:41.453" v="147" actId="478"/>
          <ac:spMkLst>
            <pc:docMk/>
            <pc:sldMk cId="2689610395" sldId="692"/>
            <ac:spMk id="16" creationId="{2E1FD05D-28BA-4E40-BF65-271BDCB27984}"/>
          </ac:spMkLst>
        </pc:spChg>
        <pc:spChg chg="del">
          <ac:chgData name="Cristian Chilipirea" userId="34ab170da5908fc4" providerId="LiveId" clId="{5D693788-FA40-4E62-8C8D-797947305CF8}" dt="2022-03-13T17:38:41.453" v="147" actId="478"/>
          <ac:spMkLst>
            <pc:docMk/>
            <pc:sldMk cId="2689610395" sldId="692"/>
            <ac:spMk id="20" creationId="{C2A0D581-61B8-4D28-BCC2-831A1FC86BD3}"/>
          </ac:spMkLst>
        </pc:spChg>
        <pc:spChg chg="del">
          <ac:chgData name="Cristian Chilipirea" userId="34ab170da5908fc4" providerId="LiveId" clId="{5D693788-FA40-4E62-8C8D-797947305CF8}" dt="2022-03-13T17:38:41.453" v="147" actId="478"/>
          <ac:spMkLst>
            <pc:docMk/>
            <pc:sldMk cId="2689610395" sldId="692"/>
            <ac:spMk id="21" creationId="{E28C5A81-90FB-4871-AF1D-79E9F9B3B048}"/>
          </ac:spMkLst>
        </pc:spChg>
        <pc:spChg chg="add mod">
          <ac:chgData name="Cristian Chilipirea" userId="34ab170da5908fc4" providerId="LiveId" clId="{5D693788-FA40-4E62-8C8D-797947305CF8}" dt="2022-03-13T17:38:49.984" v="149" actId="1076"/>
          <ac:spMkLst>
            <pc:docMk/>
            <pc:sldMk cId="2689610395" sldId="692"/>
            <ac:spMk id="24" creationId="{3C3E4F59-C2C8-4F3F-9F3C-F8C2494A2575}"/>
          </ac:spMkLst>
        </pc:spChg>
        <pc:spChg chg="add mod">
          <ac:chgData name="Cristian Chilipirea" userId="34ab170da5908fc4" providerId="LiveId" clId="{5D693788-FA40-4E62-8C8D-797947305CF8}" dt="2022-03-13T17:38:49.984" v="149" actId="1076"/>
          <ac:spMkLst>
            <pc:docMk/>
            <pc:sldMk cId="2689610395" sldId="692"/>
            <ac:spMk id="26" creationId="{91EE6E77-20DB-4555-97AC-19D60D081137}"/>
          </ac:spMkLst>
        </pc:spChg>
        <pc:spChg chg="add mod">
          <ac:chgData name="Cristian Chilipirea" userId="34ab170da5908fc4" providerId="LiveId" clId="{5D693788-FA40-4E62-8C8D-797947305CF8}" dt="2022-03-13T17:38:49.984" v="149" actId="1076"/>
          <ac:spMkLst>
            <pc:docMk/>
            <pc:sldMk cId="2689610395" sldId="692"/>
            <ac:spMk id="27" creationId="{2F6CAC78-7BB8-4178-B441-BB10A89BB20E}"/>
          </ac:spMkLst>
        </pc:spChg>
        <pc:spChg chg="add mod">
          <ac:chgData name="Cristian Chilipirea" userId="34ab170da5908fc4" providerId="LiveId" clId="{5D693788-FA40-4E62-8C8D-797947305CF8}" dt="2022-03-13T17:38:49.984" v="149" actId="1076"/>
          <ac:spMkLst>
            <pc:docMk/>
            <pc:sldMk cId="2689610395" sldId="692"/>
            <ac:spMk id="30" creationId="{0B90A99E-4D3E-48CA-9909-32BFAC6B9FB6}"/>
          </ac:spMkLst>
        </pc:spChg>
        <pc:spChg chg="add mod">
          <ac:chgData name="Cristian Chilipirea" userId="34ab170da5908fc4" providerId="LiveId" clId="{5D693788-FA40-4E62-8C8D-797947305CF8}" dt="2022-03-13T17:38:49.984" v="149" actId="1076"/>
          <ac:spMkLst>
            <pc:docMk/>
            <pc:sldMk cId="2689610395" sldId="692"/>
            <ac:spMk id="31" creationId="{D2724154-9F97-42F3-AC34-3555E6D4BB7F}"/>
          </ac:spMkLst>
        </pc:spChg>
        <pc:spChg chg="add mod">
          <ac:chgData name="Cristian Chilipirea" userId="34ab170da5908fc4" providerId="LiveId" clId="{5D693788-FA40-4E62-8C8D-797947305CF8}" dt="2022-03-13T17:38:49.984" v="149" actId="1076"/>
          <ac:spMkLst>
            <pc:docMk/>
            <pc:sldMk cId="2689610395" sldId="692"/>
            <ac:spMk id="32" creationId="{E8E28728-44AA-4C47-B5AB-BF4B6CEFBFB8}"/>
          </ac:spMkLst>
        </pc:spChg>
        <pc:spChg chg="add mod">
          <ac:chgData name="Cristian Chilipirea" userId="34ab170da5908fc4" providerId="LiveId" clId="{5D693788-FA40-4E62-8C8D-797947305CF8}" dt="2022-03-13T17:38:49.984" v="149" actId="1076"/>
          <ac:spMkLst>
            <pc:docMk/>
            <pc:sldMk cId="2689610395" sldId="692"/>
            <ac:spMk id="36" creationId="{A6CB23F2-7A54-4D58-BDB6-D48DCF9AEDE0}"/>
          </ac:spMkLst>
        </pc:spChg>
        <pc:spChg chg="add mod">
          <ac:chgData name="Cristian Chilipirea" userId="34ab170da5908fc4" providerId="LiveId" clId="{5D693788-FA40-4E62-8C8D-797947305CF8}" dt="2022-03-13T17:38:49.984" v="149" actId="1076"/>
          <ac:spMkLst>
            <pc:docMk/>
            <pc:sldMk cId="2689610395" sldId="692"/>
            <ac:spMk id="37" creationId="{894D6E1B-A6BB-4678-BBD0-3C0E15011F9C}"/>
          </ac:spMkLst>
        </pc:spChg>
        <pc:cxnChg chg="del mod">
          <ac:chgData name="Cristian Chilipirea" userId="34ab170da5908fc4" providerId="LiveId" clId="{5D693788-FA40-4E62-8C8D-797947305CF8}" dt="2022-03-13T17:38:41.453" v="147" actId="478"/>
          <ac:cxnSpMkLst>
            <pc:docMk/>
            <pc:sldMk cId="2689610395" sldId="692"/>
            <ac:cxnSpMk id="11" creationId="{FD5CF2A3-1198-4412-ACA4-05754190FD03}"/>
          </ac:cxnSpMkLst>
        </pc:cxnChg>
        <pc:cxnChg chg="del mod">
          <ac:chgData name="Cristian Chilipirea" userId="34ab170da5908fc4" providerId="LiveId" clId="{5D693788-FA40-4E62-8C8D-797947305CF8}" dt="2022-03-13T17:38:41.453" v="147" actId="478"/>
          <ac:cxnSpMkLst>
            <pc:docMk/>
            <pc:sldMk cId="2689610395" sldId="692"/>
            <ac:cxnSpMk id="12" creationId="{ADBC7C4B-589F-4DBA-95D5-B580FAE117AD}"/>
          </ac:cxnSpMkLst>
        </pc:cxnChg>
        <pc:cxnChg chg="del mod">
          <ac:chgData name="Cristian Chilipirea" userId="34ab170da5908fc4" providerId="LiveId" clId="{5D693788-FA40-4E62-8C8D-797947305CF8}" dt="2022-03-13T17:38:41.453" v="147" actId="478"/>
          <ac:cxnSpMkLst>
            <pc:docMk/>
            <pc:sldMk cId="2689610395" sldId="692"/>
            <ac:cxnSpMk id="13" creationId="{CC1B94F6-5D44-4C3A-8E0F-69D930AD4112}"/>
          </ac:cxnSpMkLst>
        </pc:cxnChg>
        <pc:cxnChg chg="del mod">
          <ac:chgData name="Cristian Chilipirea" userId="34ab170da5908fc4" providerId="LiveId" clId="{5D693788-FA40-4E62-8C8D-797947305CF8}" dt="2022-03-13T17:38:41.453" v="147" actId="478"/>
          <ac:cxnSpMkLst>
            <pc:docMk/>
            <pc:sldMk cId="2689610395" sldId="692"/>
            <ac:cxnSpMk id="17" creationId="{D8629754-95D2-46C1-8839-6176805E1544}"/>
          </ac:cxnSpMkLst>
        </pc:cxnChg>
        <pc:cxnChg chg="del mod">
          <ac:chgData name="Cristian Chilipirea" userId="34ab170da5908fc4" providerId="LiveId" clId="{5D693788-FA40-4E62-8C8D-797947305CF8}" dt="2022-03-13T17:38:41.453" v="147" actId="478"/>
          <ac:cxnSpMkLst>
            <pc:docMk/>
            <pc:sldMk cId="2689610395" sldId="692"/>
            <ac:cxnSpMk id="18" creationId="{A2760DD9-953B-4599-B5CC-B8BC5DE4D5C3}"/>
          </ac:cxnSpMkLst>
        </pc:cxnChg>
        <pc:cxnChg chg="del mod">
          <ac:chgData name="Cristian Chilipirea" userId="34ab170da5908fc4" providerId="LiveId" clId="{5D693788-FA40-4E62-8C8D-797947305CF8}" dt="2022-03-13T17:38:41.453" v="147" actId="478"/>
          <ac:cxnSpMkLst>
            <pc:docMk/>
            <pc:sldMk cId="2689610395" sldId="692"/>
            <ac:cxnSpMk id="19" creationId="{58D4F04A-1733-4FFD-8B45-B41A7F9C703F}"/>
          </ac:cxnSpMkLst>
        </pc:cxnChg>
        <pc:cxnChg chg="del mod">
          <ac:chgData name="Cristian Chilipirea" userId="34ab170da5908fc4" providerId="LiveId" clId="{5D693788-FA40-4E62-8C8D-797947305CF8}" dt="2022-03-13T17:38:41.453" v="147" actId="478"/>
          <ac:cxnSpMkLst>
            <pc:docMk/>
            <pc:sldMk cId="2689610395" sldId="692"/>
            <ac:cxnSpMk id="22" creationId="{773678E7-5499-44A3-B094-8B7A46072224}"/>
          </ac:cxnSpMkLst>
        </pc:cxnChg>
        <pc:cxnChg chg="del mod">
          <ac:chgData name="Cristian Chilipirea" userId="34ab170da5908fc4" providerId="LiveId" clId="{5D693788-FA40-4E62-8C8D-797947305CF8}" dt="2022-03-13T17:38:41.453" v="147" actId="478"/>
          <ac:cxnSpMkLst>
            <pc:docMk/>
            <pc:sldMk cId="2689610395" sldId="692"/>
            <ac:cxnSpMk id="23" creationId="{2D51E00F-F092-4720-A3A4-1C11BE631007}"/>
          </ac:cxnSpMkLst>
        </pc:cxnChg>
        <pc:cxnChg chg="add mod">
          <ac:chgData name="Cristian Chilipirea" userId="34ab170da5908fc4" providerId="LiveId" clId="{5D693788-FA40-4E62-8C8D-797947305CF8}" dt="2022-03-13T17:38:49.984" v="149" actId="1076"/>
          <ac:cxnSpMkLst>
            <pc:docMk/>
            <pc:sldMk cId="2689610395" sldId="692"/>
            <ac:cxnSpMk id="28" creationId="{D5C03C64-573D-45C0-AB8C-056CD5E47F00}"/>
          </ac:cxnSpMkLst>
        </pc:cxnChg>
        <pc:cxnChg chg="add mod">
          <ac:chgData name="Cristian Chilipirea" userId="34ab170da5908fc4" providerId="LiveId" clId="{5D693788-FA40-4E62-8C8D-797947305CF8}" dt="2022-03-13T17:38:49.984" v="149" actId="1076"/>
          <ac:cxnSpMkLst>
            <pc:docMk/>
            <pc:sldMk cId="2689610395" sldId="692"/>
            <ac:cxnSpMk id="29" creationId="{B5DD4993-E48A-4D81-A06F-F2DCF8A8AFC6}"/>
          </ac:cxnSpMkLst>
        </pc:cxnChg>
        <pc:cxnChg chg="add mod">
          <ac:chgData name="Cristian Chilipirea" userId="34ab170da5908fc4" providerId="LiveId" clId="{5D693788-FA40-4E62-8C8D-797947305CF8}" dt="2022-03-13T17:38:49.984" v="149" actId="1076"/>
          <ac:cxnSpMkLst>
            <pc:docMk/>
            <pc:sldMk cId="2689610395" sldId="692"/>
            <ac:cxnSpMk id="33" creationId="{2C1831BB-324B-4DEC-88C3-89CA2DDBFC6C}"/>
          </ac:cxnSpMkLst>
        </pc:cxnChg>
        <pc:cxnChg chg="add mod">
          <ac:chgData name="Cristian Chilipirea" userId="34ab170da5908fc4" providerId="LiveId" clId="{5D693788-FA40-4E62-8C8D-797947305CF8}" dt="2022-03-13T17:38:49.984" v="149" actId="1076"/>
          <ac:cxnSpMkLst>
            <pc:docMk/>
            <pc:sldMk cId="2689610395" sldId="692"/>
            <ac:cxnSpMk id="34" creationId="{952E5C5B-B537-48AB-8469-69889AAC5CC2}"/>
          </ac:cxnSpMkLst>
        </pc:cxnChg>
        <pc:cxnChg chg="add mod">
          <ac:chgData name="Cristian Chilipirea" userId="34ab170da5908fc4" providerId="LiveId" clId="{5D693788-FA40-4E62-8C8D-797947305CF8}" dt="2022-03-13T17:38:49.984" v="149" actId="1076"/>
          <ac:cxnSpMkLst>
            <pc:docMk/>
            <pc:sldMk cId="2689610395" sldId="692"/>
            <ac:cxnSpMk id="35" creationId="{6809E783-9647-4EBC-BA8B-15A4C590A6C3}"/>
          </ac:cxnSpMkLst>
        </pc:cxnChg>
        <pc:cxnChg chg="add mod">
          <ac:chgData name="Cristian Chilipirea" userId="34ab170da5908fc4" providerId="LiveId" clId="{5D693788-FA40-4E62-8C8D-797947305CF8}" dt="2022-03-13T17:38:49.984" v="149" actId="1076"/>
          <ac:cxnSpMkLst>
            <pc:docMk/>
            <pc:sldMk cId="2689610395" sldId="692"/>
            <ac:cxnSpMk id="38" creationId="{FE3E8400-4B7E-4999-83B5-2B16496D35CF}"/>
          </ac:cxnSpMkLst>
        </pc:cxnChg>
        <pc:cxnChg chg="add mod">
          <ac:chgData name="Cristian Chilipirea" userId="34ab170da5908fc4" providerId="LiveId" clId="{5D693788-FA40-4E62-8C8D-797947305CF8}" dt="2022-03-13T17:38:49.984" v="149" actId="1076"/>
          <ac:cxnSpMkLst>
            <pc:docMk/>
            <pc:sldMk cId="2689610395" sldId="692"/>
            <ac:cxnSpMk id="39" creationId="{DFE9BE86-F53E-4947-8620-E9ACDB200F53}"/>
          </ac:cxnSpMkLst>
        </pc:cxn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599576974" sldId="693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67053831" sldId="694"/>
        </pc:sldMkLst>
      </pc:sldChg>
      <pc:sldChg chg="addSp delSp modSp add mod">
        <pc:chgData name="Cristian Chilipirea" userId="34ab170da5908fc4" providerId="LiveId" clId="{5D693788-FA40-4E62-8C8D-797947305CF8}" dt="2022-03-13T17:39:11.960" v="157" actId="207"/>
        <pc:sldMkLst>
          <pc:docMk/>
          <pc:sldMk cId="1575434959" sldId="695"/>
        </pc:sldMkLst>
        <pc:spChg chg="mod">
          <ac:chgData name="Cristian Chilipirea" userId="34ab170da5908fc4" providerId="LiveId" clId="{5D693788-FA40-4E62-8C8D-797947305CF8}" dt="2022-03-09T07:50:12.474" v="88" actId="207"/>
          <ac:spMkLst>
            <pc:docMk/>
            <pc:sldMk cId="1575434959" sldId="695"/>
            <ac:spMk id="2" creationId="{8CBFDC1B-BD62-434D-B90D-BA70884A85FD}"/>
          </ac:spMkLst>
        </pc:spChg>
        <pc:spChg chg="del">
          <ac:chgData name="Cristian Chilipirea" userId="34ab170da5908fc4" providerId="LiveId" clId="{5D693788-FA40-4E62-8C8D-797947305CF8}" dt="2022-03-13T17:38:55.745" v="150" actId="478"/>
          <ac:spMkLst>
            <pc:docMk/>
            <pc:sldMk cId="1575434959" sldId="695"/>
            <ac:spMk id="7" creationId="{57A37029-2554-4F58-9298-0A6AA64203DC}"/>
          </ac:spMkLst>
        </pc:spChg>
        <pc:spChg chg="del">
          <ac:chgData name="Cristian Chilipirea" userId="34ab170da5908fc4" providerId="LiveId" clId="{5D693788-FA40-4E62-8C8D-797947305CF8}" dt="2022-03-13T17:38:55.745" v="150" actId="478"/>
          <ac:spMkLst>
            <pc:docMk/>
            <pc:sldMk cId="1575434959" sldId="695"/>
            <ac:spMk id="8" creationId="{3426A7E1-57F9-46C8-8BAF-0D0B1F31334E}"/>
          </ac:spMkLst>
        </pc:spChg>
        <pc:spChg chg="del">
          <ac:chgData name="Cristian Chilipirea" userId="34ab170da5908fc4" providerId="LiveId" clId="{5D693788-FA40-4E62-8C8D-797947305CF8}" dt="2022-03-13T17:38:55.745" v="150" actId="478"/>
          <ac:spMkLst>
            <pc:docMk/>
            <pc:sldMk cId="1575434959" sldId="695"/>
            <ac:spMk id="9" creationId="{7900595B-1330-4937-BED4-FD78A418B18D}"/>
          </ac:spMkLst>
        </pc:spChg>
        <pc:spChg chg="del">
          <ac:chgData name="Cristian Chilipirea" userId="34ab170da5908fc4" providerId="LiveId" clId="{5D693788-FA40-4E62-8C8D-797947305CF8}" dt="2022-03-13T17:38:55.745" v="150" actId="478"/>
          <ac:spMkLst>
            <pc:docMk/>
            <pc:sldMk cId="1575434959" sldId="695"/>
            <ac:spMk id="10" creationId="{2FF587E7-52F9-4ED1-AD92-92DFA5D3FE60}"/>
          </ac:spMkLst>
        </pc:spChg>
        <pc:spChg chg="del">
          <ac:chgData name="Cristian Chilipirea" userId="34ab170da5908fc4" providerId="LiveId" clId="{5D693788-FA40-4E62-8C8D-797947305CF8}" dt="2022-03-13T17:38:55.745" v="150" actId="478"/>
          <ac:spMkLst>
            <pc:docMk/>
            <pc:sldMk cId="1575434959" sldId="695"/>
            <ac:spMk id="14" creationId="{19EE4023-0F49-4C83-87F4-3E4589FDA46F}"/>
          </ac:spMkLst>
        </pc:spChg>
        <pc:spChg chg="del">
          <ac:chgData name="Cristian Chilipirea" userId="34ab170da5908fc4" providerId="LiveId" clId="{5D693788-FA40-4E62-8C8D-797947305CF8}" dt="2022-03-13T17:38:55.745" v="150" actId="478"/>
          <ac:spMkLst>
            <pc:docMk/>
            <pc:sldMk cId="1575434959" sldId="695"/>
            <ac:spMk id="15" creationId="{B2584019-87BE-49FC-9901-0CFCF0FB9EDA}"/>
          </ac:spMkLst>
        </pc:spChg>
        <pc:spChg chg="del">
          <ac:chgData name="Cristian Chilipirea" userId="34ab170da5908fc4" providerId="LiveId" clId="{5D693788-FA40-4E62-8C8D-797947305CF8}" dt="2022-03-13T17:38:55.745" v="150" actId="478"/>
          <ac:spMkLst>
            <pc:docMk/>
            <pc:sldMk cId="1575434959" sldId="695"/>
            <ac:spMk id="16" creationId="{2E1FD05D-28BA-4E40-BF65-271BDCB27984}"/>
          </ac:spMkLst>
        </pc:spChg>
        <pc:spChg chg="del">
          <ac:chgData name="Cristian Chilipirea" userId="34ab170da5908fc4" providerId="LiveId" clId="{5D693788-FA40-4E62-8C8D-797947305CF8}" dt="2022-03-13T17:38:55.745" v="150" actId="478"/>
          <ac:spMkLst>
            <pc:docMk/>
            <pc:sldMk cId="1575434959" sldId="695"/>
            <ac:spMk id="20" creationId="{C2A0D581-61B8-4D28-BCC2-831A1FC86BD3}"/>
          </ac:spMkLst>
        </pc:spChg>
        <pc:spChg chg="del">
          <ac:chgData name="Cristian Chilipirea" userId="34ab170da5908fc4" providerId="LiveId" clId="{5D693788-FA40-4E62-8C8D-797947305CF8}" dt="2022-03-13T17:38:55.745" v="150" actId="478"/>
          <ac:spMkLst>
            <pc:docMk/>
            <pc:sldMk cId="1575434959" sldId="695"/>
            <ac:spMk id="21" creationId="{E28C5A81-90FB-4871-AF1D-79E9F9B3B048}"/>
          </ac:spMkLst>
        </pc:spChg>
        <pc:spChg chg="mod">
          <ac:chgData name="Cristian Chilipirea" userId="34ab170da5908fc4" providerId="LiveId" clId="{5D693788-FA40-4E62-8C8D-797947305CF8}" dt="2022-03-13T17:39:11.960" v="157" actId="207"/>
          <ac:spMkLst>
            <pc:docMk/>
            <pc:sldMk cId="1575434959" sldId="695"/>
            <ac:spMk id="25" creationId="{DC063B15-5CFE-4728-98DA-74B458776DF9}"/>
          </ac:spMkLst>
        </pc:spChg>
        <pc:spChg chg="add del mod">
          <ac:chgData name="Cristian Chilipirea" userId="34ab170da5908fc4" providerId="LiveId" clId="{5D693788-FA40-4E62-8C8D-797947305CF8}" dt="2022-03-13T17:38:57.954" v="152"/>
          <ac:spMkLst>
            <pc:docMk/>
            <pc:sldMk cId="1575434959" sldId="695"/>
            <ac:spMk id="26" creationId="{252C14BA-B8FD-4083-B452-D3318558289B}"/>
          </ac:spMkLst>
        </pc:spChg>
        <pc:spChg chg="add del mod">
          <ac:chgData name="Cristian Chilipirea" userId="34ab170da5908fc4" providerId="LiveId" clId="{5D693788-FA40-4E62-8C8D-797947305CF8}" dt="2022-03-13T17:38:57.954" v="152"/>
          <ac:spMkLst>
            <pc:docMk/>
            <pc:sldMk cId="1575434959" sldId="695"/>
            <ac:spMk id="27" creationId="{2C911A4D-4F47-4480-8429-367B33C08B2B}"/>
          </ac:spMkLst>
        </pc:spChg>
        <pc:spChg chg="add del mod">
          <ac:chgData name="Cristian Chilipirea" userId="34ab170da5908fc4" providerId="LiveId" clId="{5D693788-FA40-4E62-8C8D-797947305CF8}" dt="2022-03-13T17:38:57.954" v="152"/>
          <ac:spMkLst>
            <pc:docMk/>
            <pc:sldMk cId="1575434959" sldId="695"/>
            <ac:spMk id="28" creationId="{35142B89-C218-4BF0-AE5D-080F6F647093}"/>
          </ac:spMkLst>
        </pc:spChg>
        <pc:spChg chg="add del mod">
          <ac:chgData name="Cristian Chilipirea" userId="34ab170da5908fc4" providerId="LiveId" clId="{5D693788-FA40-4E62-8C8D-797947305CF8}" dt="2022-03-13T17:38:57.954" v="152"/>
          <ac:spMkLst>
            <pc:docMk/>
            <pc:sldMk cId="1575434959" sldId="695"/>
            <ac:spMk id="31" creationId="{2BC91F02-A30B-4897-8428-035CA9F753A0}"/>
          </ac:spMkLst>
        </pc:spChg>
        <pc:spChg chg="add del mod">
          <ac:chgData name="Cristian Chilipirea" userId="34ab170da5908fc4" providerId="LiveId" clId="{5D693788-FA40-4E62-8C8D-797947305CF8}" dt="2022-03-13T17:38:57.954" v="152"/>
          <ac:spMkLst>
            <pc:docMk/>
            <pc:sldMk cId="1575434959" sldId="695"/>
            <ac:spMk id="32" creationId="{FDA2AE4C-F930-4743-8C7A-AF4BA5FE8FD0}"/>
          </ac:spMkLst>
        </pc:spChg>
        <pc:spChg chg="add del mod">
          <ac:chgData name="Cristian Chilipirea" userId="34ab170da5908fc4" providerId="LiveId" clId="{5D693788-FA40-4E62-8C8D-797947305CF8}" dt="2022-03-13T17:38:57.954" v="152"/>
          <ac:spMkLst>
            <pc:docMk/>
            <pc:sldMk cId="1575434959" sldId="695"/>
            <ac:spMk id="33" creationId="{D21D9F5F-B980-4858-8637-7E09540FED0A}"/>
          </ac:spMkLst>
        </pc:spChg>
        <pc:spChg chg="add del mod">
          <ac:chgData name="Cristian Chilipirea" userId="34ab170da5908fc4" providerId="LiveId" clId="{5D693788-FA40-4E62-8C8D-797947305CF8}" dt="2022-03-13T17:38:57.954" v="152"/>
          <ac:spMkLst>
            <pc:docMk/>
            <pc:sldMk cId="1575434959" sldId="695"/>
            <ac:spMk id="37" creationId="{BEA2449B-D762-4B30-86E0-7C66477A5D8B}"/>
          </ac:spMkLst>
        </pc:spChg>
        <pc:spChg chg="add del mod">
          <ac:chgData name="Cristian Chilipirea" userId="34ab170da5908fc4" providerId="LiveId" clId="{5D693788-FA40-4E62-8C8D-797947305CF8}" dt="2022-03-13T17:38:57.954" v="152"/>
          <ac:spMkLst>
            <pc:docMk/>
            <pc:sldMk cId="1575434959" sldId="695"/>
            <ac:spMk id="38" creationId="{A95135AB-3FD1-4F86-B685-2DF1E416F0AA}"/>
          </ac:spMkLst>
        </pc:spChg>
        <pc:spChg chg="add mod">
          <ac:chgData name="Cristian Chilipirea" userId="34ab170da5908fc4" providerId="LiveId" clId="{5D693788-FA40-4E62-8C8D-797947305CF8}" dt="2022-03-13T17:39:02.182" v="153"/>
          <ac:spMkLst>
            <pc:docMk/>
            <pc:sldMk cId="1575434959" sldId="695"/>
            <ac:spMk id="41" creationId="{6E98AD63-ACD4-42E2-8629-136B4B325347}"/>
          </ac:spMkLst>
        </pc:spChg>
        <pc:spChg chg="add mod">
          <ac:chgData name="Cristian Chilipirea" userId="34ab170da5908fc4" providerId="LiveId" clId="{5D693788-FA40-4E62-8C8D-797947305CF8}" dt="2022-03-13T17:39:02.182" v="153"/>
          <ac:spMkLst>
            <pc:docMk/>
            <pc:sldMk cId="1575434959" sldId="695"/>
            <ac:spMk id="42" creationId="{635CF8D3-A167-46AF-B766-FB0742E5E15F}"/>
          </ac:spMkLst>
        </pc:spChg>
        <pc:spChg chg="add mod">
          <ac:chgData name="Cristian Chilipirea" userId="34ab170da5908fc4" providerId="LiveId" clId="{5D693788-FA40-4E62-8C8D-797947305CF8}" dt="2022-03-13T17:39:02.182" v="153"/>
          <ac:spMkLst>
            <pc:docMk/>
            <pc:sldMk cId="1575434959" sldId="695"/>
            <ac:spMk id="43" creationId="{8027F3AE-73E8-440C-A507-D45B6C0DBE0F}"/>
          </ac:spMkLst>
        </pc:spChg>
        <pc:spChg chg="add mod">
          <ac:chgData name="Cristian Chilipirea" userId="34ab170da5908fc4" providerId="LiveId" clId="{5D693788-FA40-4E62-8C8D-797947305CF8}" dt="2022-03-13T17:39:02.182" v="153"/>
          <ac:spMkLst>
            <pc:docMk/>
            <pc:sldMk cId="1575434959" sldId="695"/>
            <ac:spMk id="46" creationId="{B7A81D8D-7E53-4C92-ABBB-7F1B3A67AA08}"/>
          </ac:spMkLst>
        </pc:spChg>
        <pc:spChg chg="add mod">
          <ac:chgData name="Cristian Chilipirea" userId="34ab170da5908fc4" providerId="LiveId" clId="{5D693788-FA40-4E62-8C8D-797947305CF8}" dt="2022-03-13T17:39:02.182" v="153"/>
          <ac:spMkLst>
            <pc:docMk/>
            <pc:sldMk cId="1575434959" sldId="695"/>
            <ac:spMk id="47" creationId="{7A38172D-48AA-45A6-8FB5-C60382F213BC}"/>
          </ac:spMkLst>
        </pc:spChg>
        <pc:spChg chg="add mod">
          <ac:chgData name="Cristian Chilipirea" userId="34ab170da5908fc4" providerId="LiveId" clId="{5D693788-FA40-4E62-8C8D-797947305CF8}" dt="2022-03-13T17:39:02.182" v="153"/>
          <ac:spMkLst>
            <pc:docMk/>
            <pc:sldMk cId="1575434959" sldId="695"/>
            <ac:spMk id="48" creationId="{8EB80CDB-0A93-47AF-9E4D-04529796BE74}"/>
          </ac:spMkLst>
        </pc:spChg>
        <pc:spChg chg="add mod">
          <ac:chgData name="Cristian Chilipirea" userId="34ab170da5908fc4" providerId="LiveId" clId="{5D693788-FA40-4E62-8C8D-797947305CF8}" dt="2022-03-13T17:39:02.182" v="153"/>
          <ac:spMkLst>
            <pc:docMk/>
            <pc:sldMk cId="1575434959" sldId="695"/>
            <ac:spMk id="52" creationId="{0B21B914-B5DE-4348-839C-30441256C87A}"/>
          </ac:spMkLst>
        </pc:spChg>
        <pc:spChg chg="add mod">
          <ac:chgData name="Cristian Chilipirea" userId="34ab170da5908fc4" providerId="LiveId" clId="{5D693788-FA40-4E62-8C8D-797947305CF8}" dt="2022-03-13T17:39:02.182" v="153"/>
          <ac:spMkLst>
            <pc:docMk/>
            <pc:sldMk cId="1575434959" sldId="695"/>
            <ac:spMk id="53" creationId="{949024E8-EFFC-45D5-AAD9-5E714F26FF98}"/>
          </ac:spMkLst>
        </pc:spChg>
        <pc:graphicFrameChg chg="modGraphic">
          <ac:chgData name="Cristian Chilipirea" userId="34ab170da5908fc4" providerId="LiveId" clId="{5D693788-FA40-4E62-8C8D-797947305CF8}" dt="2022-03-13T17:39:09.860" v="156" actId="207"/>
          <ac:graphicFrameMkLst>
            <pc:docMk/>
            <pc:sldMk cId="1575434959" sldId="695"/>
            <ac:graphicFrameMk id="24" creationId="{61EF3225-A73E-4992-8AB9-38B65F0727E2}"/>
          </ac:graphicFrameMkLst>
        </pc:graphicFrameChg>
        <pc:cxnChg chg="del mod">
          <ac:chgData name="Cristian Chilipirea" userId="34ab170da5908fc4" providerId="LiveId" clId="{5D693788-FA40-4E62-8C8D-797947305CF8}" dt="2022-03-13T17:38:55.745" v="150" actId="478"/>
          <ac:cxnSpMkLst>
            <pc:docMk/>
            <pc:sldMk cId="1575434959" sldId="695"/>
            <ac:cxnSpMk id="11" creationId="{FD5CF2A3-1198-4412-ACA4-05754190FD03}"/>
          </ac:cxnSpMkLst>
        </pc:cxnChg>
        <pc:cxnChg chg="del mod">
          <ac:chgData name="Cristian Chilipirea" userId="34ab170da5908fc4" providerId="LiveId" clId="{5D693788-FA40-4E62-8C8D-797947305CF8}" dt="2022-03-13T17:38:55.745" v="150" actId="478"/>
          <ac:cxnSpMkLst>
            <pc:docMk/>
            <pc:sldMk cId="1575434959" sldId="695"/>
            <ac:cxnSpMk id="12" creationId="{ADBC7C4B-589F-4DBA-95D5-B580FAE117AD}"/>
          </ac:cxnSpMkLst>
        </pc:cxnChg>
        <pc:cxnChg chg="del mod">
          <ac:chgData name="Cristian Chilipirea" userId="34ab170da5908fc4" providerId="LiveId" clId="{5D693788-FA40-4E62-8C8D-797947305CF8}" dt="2022-03-13T17:38:55.745" v="150" actId="478"/>
          <ac:cxnSpMkLst>
            <pc:docMk/>
            <pc:sldMk cId="1575434959" sldId="695"/>
            <ac:cxnSpMk id="13" creationId="{CC1B94F6-5D44-4C3A-8E0F-69D930AD4112}"/>
          </ac:cxnSpMkLst>
        </pc:cxnChg>
        <pc:cxnChg chg="del mod">
          <ac:chgData name="Cristian Chilipirea" userId="34ab170da5908fc4" providerId="LiveId" clId="{5D693788-FA40-4E62-8C8D-797947305CF8}" dt="2022-03-13T17:38:55.745" v="150" actId="478"/>
          <ac:cxnSpMkLst>
            <pc:docMk/>
            <pc:sldMk cId="1575434959" sldId="695"/>
            <ac:cxnSpMk id="17" creationId="{D8629754-95D2-46C1-8839-6176805E1544}"/>
          </ac:cxnSpMkLst>
        </pc:cxnChg>
        <pc:cxnChg chg="del mod">
          <ac:chgData name="Cristian Chilipirea" userId="34ab170da5908fc4" providerId="LiveId" clId="{5D693788-FA40-4E62-8C8D-797947305CF8}" dt="2022-03-13T17:38:55.745" v="150" actId="478"/>
          <ac:cxnSpMkLst>
            <pc:docMk/>
            <pc:sldMk cId="1575434959" sldId="695"/>
            <ac:cxnSpMk id="18" creationId="{A2760DD9-953B-4599-B5CC-B8BC5DE4D5C3}"/>
          </ac:cxnSpMkLst>
        </pc:cxnChg>
        <pc:cxnChg chg="del mod">
          <ac:chgData name="Cristian Chilipirea" userId="34ab170da5908fc4" providerId="LiveId" clId="{5D693788-FA40-4E62-8C8D-797947305CF8}" dt="2022-03-13T17:38:55.745" v="150" actId="478"/>
          <ac:cxnSpMkLst>
            <pc:docMk/>
            <pc:sldMk cId="1575434959" sldId="695"/>
            <ac:cxnSpMk id="19" creationId="{58D4F04A-1733-4FFD-8B45-B41A7F9C703F}"/>
          </ac:cxnSpMkLst>
        </pc:cxnChg>
        <pc:cxnChg chg="del mod">
          <ac:chgData name="Cristian Chilipirea" userId="34ab170da5908fc4" providerId="LiveId" clId="{5D693788-FA40-4E62-8C8D-797947305CF8}" dt="2022-03-13T17:38:55.745" v="150" actId="478"/>
          <ac:cxnSpMkLst>
            <pc:docMk/>
            <pc:sldMk cId="1575434959" sldId="695"/>
            <ac:cxnSpMk id="22" creationId="{773678E7-5499-44A3-B094-8B7A46072224}"/>
          </ac:cxnSpMkLst>
        </pc:cxnChg>
        <pc:cxnChg chg="del mod">
          <ac:chgData name="Cristian Chilipirea" userId="34ab170da5908fc4" providerId="LiveId" clId="{5D693788-FA40-4E62-8C8D-797947305CF8}" dt="2022-03-13T17:38:55.745" v="150" actId="478"/>
          <ac:cxnSpMkLst>
            <pc:docMk/>
            <pc:sldMk cId="1575434959" sldId="695"/>
            <ac:cxnSpMk id="23" creationId="{2D51E00F-F092-4720-A3A4-1C11BE631007}"/>
          </ac:cxnSpMkLst>
        </pc:cxnChg>
        <pc:cxnChg chg="add del mod">
          <ac:chgData name="Cristian Chilipirea" userId="34ab170da5908fc4" providerId="LiveId" clId="{5D693788-FA40-4E62-8C8D-797947305CF8}" dt="2022-03-13T17:38:57.954" v="152"/>
          <ac:cxnSpMkLst>
            <pc:docMk/>
            <pc:sldMk cId="1575434959" sldId="695"/>
            <ac:cxnSpMk id="29" creationId="{25F4C042-21AD-4FE3-BFE1-D34CF68F77E4}"/>
          </ac:cxnSpMkLst>
        </pc:cxnChg>
        <pc:cxnChg chg="add del mod">
          <ac:chgData name="Cristian Chilipirea" userId="34ab170da5908fc4" providerId="LiveId" clId="{5D693788-FA40-4E62-8C8D-797947305CF8}" dt="2022-03-13T17:38:57.954" v="152"/>
          <ac:cxnSpMkLst>
            <pc:docMk/>
            <pc:sldMk cId="1575434959" sldId="695"/>
            <ac:cxnSpMk id="30" creationId="{36090C1C-DE25-4CB4-84E4-A0A00D514649}"/>
          </ac:cxnSpMkLst>
        </pc:cxnChg>
        <pc:cxnChg chg="add del mod">
          <ac:chgData name="Cristian Chilipirea" userId="34ab170da5908fc4" providerId="LiveId" clId="{5D693788-FA40-4E62-8C8D-797947305CF8}" dt="2022-03-13T17:38:57.954" v="152"/>
          <ac:cxnSpMkLst>
            <pc:docMk/>
            <pc:sldMk cId="1575434959" sldId="695"/>
            <ac:cxnSpMk id="34" creationId="{DCB5FDF4-C47F-4F3D-A2E2-328F3D88C856}"/>
          </ac:cxnSpMkLst>
        </pc:cxnChg>
        <pc:cxnChg chg="add del mod">
          <ac:chgData name="Cristian Chilipirea" userId="34ab170da5908fc4" providerId="LiveId" clId="{5D693788-FA40-4E62-8C8D-797947305CF8}" dt="2022-03-13T17:38:57.954" v="152"/>
          <ac:cxnSpMkLst>
            <pc:docMk/>
            <pc:sldMk cId="1575434959" sldId="695"/>
            <ac:cxnSpMk id="35" creationId="{AD5C1BD5-C686-4EF6-8251-19607207B190}"/>
          </ac:cxnSpMkLst>
        </pc:cxnChg>
        <pc:cxnChg chg="add del mod">
          <ac:chgData name="Cristian Chilipirea" userId="34ab170da5908fc4" providerId="LiveId" clId="{5D693788-FA40-4E62-8C8D-797947305CF8}" dt="2022-03-13T17:38:57.954" v="152"/>
          <ac:cxnSpMkLst>
            <pc:docMk/>
            <pc:sldMk cId="1575434959" sldId="695"/>
            <ac:cxnSpMk id="36" creationId="{820E707F-C791-4389-8999-3E414C880E89}"/>
          </ac:cxnSpMkLst>
        </pc:cxnChg>
        <pc:cxnChg chg="add del mod">
          <ac:chgData name="Cristian Chilipirea" userId="34ab170da5908fc4" providerId="LiveId" clId="{5D693788-FA40-4E62-8C8D-797947305CF8}" dt="2022-03-13T17:38:57.954" v="152"/>
          <ac:cxnSpMkLst>
            <pc:docMk/>
            <pc:sldMk cId="1575434959" sldId="695"/>
            <ac:cxnSpMk id="39" creationId="{BAA6360F-97D1-469C-8497-E5F1B91E6842}"/>
          </ac:cxnSpMkLst>
        </pc:cxnChg>
        <pc:cxnChg chg="add del mod">
          <ac:chgData name="Cristian Chilipirea" userId="34ab170da5908fc4" providerId="LiveId" clId="{5D693788-FA40-4E62-8C8D-797947305CF8}" dt="2022-03-13T17:38:57.954" v="152"/>
          <ac:cxnSpMkLst>
            <pc:docMk/>
            <pc:sldMk cId="1575434959" sldId="695"/>
            <ac:cxnSpMk id="40" creationId="{26E13A55-0B03-4D88-AF74-13F6122DE8FE}"/>
          </ac:cxnSpMkLst>
        </pc:cxnChg>
        <pc:cxnChg chg="add mod">
          <ac:chgData name="Cristian Chilipirea" userId="34ab170da5908fc4" providerId="LiveId" clId="{5D693788-FA40-4E62-8C8D-797947305CF8}" dt="2022-03-13T17:39:02.182" v="153"/>
          <ac:cxnSpMkLst>
            <pc:docMk/>
            <pc:sldMk cId="1575434959" sldId="695"/>
            <ac:cxnSpMk id="44" creationId="{6DC36C95-AF32-4FDB-B2BC-CD754516C69A}"/>
          </ac:cxnSpMkLst>
        </pc:cxnChg>
        <pc:cxnChg chg="add mod">
          <ac:chgData name="Cristian Chilipirea" userId="34ab170da5908fc4" providerId="LiveId" clId="{5D693788-FA40-4E62-8C8D-797947305CF8}" dt="2022-03-13T17:39:02.182" v="153"/>
          <ac:cxnSpMkLst>
            <pc:docMk/>
            <pc:sldMk cId="1575434959" sldId="695"/>
            <ac:cxnSpMk id="45" creationId="{EEC585C2-28F9-4A67-9C87-731B57598026}"/>
          </ac:cxnSpMkLst>
        </pc:cxnChg>
        <pc:cxnChg chg="add mod">
          <ac:chgData name="Cristian Chilipirea" userId="34ab170da5908fc4" providerId="LiveId" clId="{5D693788-FA40-4E62-8C8D-797947305CF8}" dt="2022-03-13T17:39:02.182" v="153"/>
          <ac:cxnSpMkLst>
            <pc:docMk/>
            <pc:sldMk cId="1575434959" sldId="695"/>
            <ac:cxnSpMk id="49" creationId="{4B707D6A-F2AE-4346-8C1E-7222D75EDB9F}"/>
          </ac:cxnSpMkLst>
        </pc:cxnChg>
        <pc:cxnChg chg="add mod">
          <ac:chgData name="Cristian Chilipirea" userId="34ab170da5908fc4" providerId="LiveId" clId="{5D693788-FA40-4E62-8C8D-797947305CF8}" dt="2022-03-13T17:39:02.182" v="153"/>
          <ac:cxnSpMkLst>
            <pc:docMk/>
            <pc:sldMk cId="1575434959" sldId="695"/>
            <ac:cxnSpMk id="50" creationId="{902E2279-3E83-4859-B54E-7E15E44BDADC}"/>
          </ac:cxnSpMkLst>
        </pc:cxnChg>
        <pc:cxnChg chg="add mod">
          <ac:chgData name="Cristian Chilipirea" userId="34ab170da5908fc4" providerId="LiveId" clId="{5D693788-FA40-4E62-8C8D-797947305CF8}" dt="2022-03-13T17:39:02.182" v="153"/>
          <ac:cxnSpMkLst>
            <pc:docMk/>
            <pc:sldMk cId="1575434959" sldId="695"/>
            <ac:cxnSpMk id="51" creationId="{754A023C-950E-4F87-83BF-CAA3A76C5A30}"/>
          </ac:cxnSpMkLst>
        </pc:cxnChg>
        <pc:cxnChg chg="add mod">
          <ac:chgData name="Cristian Chilipirea" userId="34ab170da5908fc4" providerId="LiveId" clId="{5D693788-FA40-4E62-8C8D-797947305CF8}" dt="2022-03-13T17:39:02.182" v="153"/>
          <ac:cxnSpMkLst>
            <pc:docMk/>
            <pc:sldMk cId="1575434959" sldId="695"/>
            <ac:cxnSpMk id="54" creationId="{DBFBE6D5-5C31-42F7-8377-C355637CD250}"/>
          </ac:cxnSpMkLst>
        </pc:cxnChg>
        <pc:cxnChg chg="add mod">
          <ac:chgData name="Cristian Chilipirea" userId="34ab170da5908fc4" providerId="LiveId" clId="{5D693788-FA40-4E62-8C8D-797947305CF8}" dt="2022-03-13T17:39:02.182" v="153"/>
          <ac:cxnSpMkLst>
            <pc:docMk/>
            <pc:sldMk cId="1575434959" sldId="695"/>
            <ac:cxnSpMk id="55" creationId="{29FC6137-EDF6-4522-9BC0-9F76FB9C232B}"/>
          </ac:cxnSpMkLst>
        </pc:cxn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149427460" sldId="696"/>
        </pc:sldMkLst>
      </pc:sldChg>
      <pc:sldChg chg="modSp add mod">
        <pc:chgData name="Cristian Chilipirea" userId="34ab170da5908fc4" providerId="LiveId" clId="{5D693788-FA40-4E62-8C8D-797947305CF8}" dt="2022-03-13T17:41:17.127" v="174" actId="692"/>
        <pc:sldMkLst>
          <pc:docMk/>
          <pc:sldMk cId="1421059359" sldId="697"/>
        </pc:sldMkLst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13T17:41:17.127" v="174" actId="692"/>
          <ac:spMkLst>
            <pc:docMk/>
            <pc:sldMk cId="1421059359" sldId="697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23.092" v="91" actId="207"/>
        <pc:sldMkLst>
          <pc:docMk/>
          <pc:sldMk cId="1449918423" sldId="698"/>
        </pc:sldMkLst>
        <pc:spChg chg="mod">
          <ac:chgData name="Cristian Chilipirea" userId="34ab170da5908fc4" providerId="LiveId" clId="{5D693788-FA40-4E62-8C8D-797947305CF8}" dt="2022-03-09T07:50:19.851" v="90" actId="207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09T07:50:23.092" v="91" actId="207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5D693788-FA40-4E62-8C8D-797947305CF8}" dt="2022-03-13T17:39:51.673" v="164" actId="12"/>
        <pc:sldMkLst>
          <pc:docMk/>
          <pc:sldMk cId="4035309953" sldId="699"/>
        </pc:sldMkLst>
        <pc:spChg chg="mod">
          <ac:chgData name="Cristian Chilipirea" userId="34ab170da5908fc4" providerId="LiveId" clId="{5D693788-FA40-4E62-8C8D-797947305CF8}" dt="2022-03-09T07:50:27.691" v="92" actId="207"/>
          <ac:spMkLst>
            <pc:docMk/>
            <pc:sldMk cId="4035309953" sldId="699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13T17:39:51.673" v="164" actId="12"/>
          <ac:spMkLst>
            <pc:docMk/>
            <pc:sldMk cId="4035309953" sldId="699"/>
            <ac:spMk id="3" creationId="{D8F89767-D8ED-4A08-BA8E-3DB9ADDAA79B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1502304" sldId="700"/>
        </pc:sldMkLst>
      </pc:sldChg>
      <pc:sldChg chg="modSp add mod">
        <pc:chgData name="Cristian Chilipirea" userId="34ab170da5908fc4" providerId="LiveId" clId="{5D693788-FA40-4E62-8C8D-797947305CF8}" dt="2022-03-13T17:42:09.041" v="183" actId="1076"/>
        <pc:sldMkLst>
          <pc:docMk/>
          <pc:sldMk cId="400095267" sldId="701"/>
        </pc:sldMkLst>
        <pc:spChg chg="mod">
          <ac:chgData name="Cristian Chilipirea" userId="34ab170da5908fc4" providerId="LiveId" clId="{5D693788-FA40-4E62-8C8D-797947305CF8}" dt="2022-03-13T17:41:31.450" v="177" actId="207"/>
          <ac:spMkLst>
            <pc:docMk/>
            <pc:sldMk cId="400095267" sldId="701"/>
            <ac:spMk id="5" creationId="{56D8960B-FE7F-4E90-8043-AB1ABDD0160C}"/>
          </ac:spMkLst>
        </pc:spChg>
        <pc:spChg chg="mod">
          <ac:chgData name="Cristian Chilipirea" userId="34ab170da5908fc4" providerId="LiveId" clId="{5D693788-FA40-4E62-8C8D-797947305CF8}" dt="2022-03-13T17:41:54.132" v="180" actId="1076"/>
          <ac:spMkLst>
            <pc:docMk/>
            <pc:sldMk cId="400095267" sldId="701"/>
            <ac:spMk id="6" creationId="{EF80BFB2-9C57-4A88-AA5A-3B7E344155DE}"/>
          </ac:spMkLst>
        </pc:spChg>
        <pc:spChg chg="mod">
          <ac:chgData name="Cristian Chilipirea" userId="34ab170da5908fc4" providerId="LiveId" clId="{5D693788-FA40-4E62-8C8D-797947305CF8}" dt="2022-03-13T17:41:31.450" v="177" actId="207"/>
          <ac:spMkLst>
            <pc:docMk/>
            <pc:sldMk cId="400095267" sldId="701"/>
            <ac:spMk id="7" creationId="{3FD91BD0-28C2-4E4F-9BCA-3D6E7CEAC711}"/>
          </ac:spMkLst>
        </pc:spChg>
        <pc:spChg chg="mod">
          <ac:chgData name="Cristian Chilipirea" userId="34ab170da5908fc4" providerId="LiveId" clId="{5D693788-FA40-4E62-8C8D-797947305CF8}" dt="2022-03-13T17:42:06.195" v="182" actId="1076"/>
          <ac:spMkLst>
            <pc:docMk/>
            <pc:sldMk cId="400095267" sldId="701"/>
            <ac:spMk id="10" creationId="{C587C548-A841-455D-BECE-8898912FA937}"/>
          </ac:spMkLst>
        </pc:spChg>
        <pc:spChg chg="mod">
          <ac:chgData name="Cristian Chilipirea" userId="34ab170da5908fc4" providerId="LiveId" clId="{5D693788-FA40-4E62-8C8D-797947305CF8}" dt="2022-03-13T17:42:01.809" v="181" actId="1076"/>
          <ac:spMkLst>
            <pc:docMk/>
            <pc:sldMk cId="400095267" sldId="701"/>
            <ac:spMk id="11" creationId="{3C72CB7F-96E1-484A-BF78-2D184330A0C2}"/>
          </ac:spMkLst>
        </pc:spChg>
        <pc:spChg chg="mod">
          <ac:chgData name="Cristian Chilipirea" userId="34ab170da5908fc4" providerId="LiveId" clId="{5D693788-FA40-4E62-8C8D-797947305CF8}" dt="2022-03-13T17:41:31.450" v="177" actId="207"/>
          <ac:spMkLst>
            <pc:docMk/>
            <pc:sldMk cId="400095267" sldId="701"/>
            <ac:spMk id="12" creationId="{4C2B4324-9098-4D17-881E-6840D0A13E5B}"/>
          </ac:spMkLst>
        </pc:spChg>
        <pc:spChg chg="mod">
          <ac:chgData name="Cristian Chilipirea" userId="34ab170da5908fc4" providerId="LiveId" clId="{5D693788-FA40-4E62-8C8D-797947305CF8}" dt="2022-03-13T17:42:09.041" v="183" actId="1076"/>
          <ac:spMkLst>
            <pc:docMk/>
            <pc:sldMk cId="400095267" sldId="701"/>
            <ac:spMk id="16" creationId="{744D8E58-9DB4-46C3-A8BA-7BD9B166248B}"/>
          </ac:spMkLst>
        </pc:spChg>
        <pc:spChg chg="mod">
          <ac:chgData name="Cristian Chilipirea" userId="34ab170da5908fc4" providerId="LiveId" clId="{5D693788-FA40-4E62-8C8D-797947305CF8}" dt="2022-03-13T17:41:41.414" v="179" actId="1076"/>
          <ac:spMkLst>
            <pc:docMk/>
            <pc:sldMk cId="400095267" sldId="701"/>
            <ac:spMk id="17" creationId="{28599291-BE97-4FB7-8807-701550C5DAD1}"/>
          </ac:spMkLst>
        </pc:spChg>
        <pc:cxnChg chg="mod">
          <ac:chgData name="Cristian Chilipirea" userId="34ab170da5908fc4" providerId="LiveId" clId="{5D693788-FA40-4E62-8C8D-797947305CF8}" dt="2022-03-13T17:41:54.132" v="180" actId="1076"/>
          <ac:cxnSpMkLst>
            <pc:docMk/>
            <pc:sldMk cId="400095267" sldId="701"/>
            <ac:cxnSpMk id="8" creationId="{26C35EC2-10A7-43CC-8542-1FAD30744EC0}"/>
          </ac:cxnSpMkLst>
        </pc:cxnChg>
        <pc:cxnChg chg="mod">
          <ac:chgData name="Cristian Chilipirea" userId="34ab170da5908fc4" providerId="LiveId" clId="{5D693788-FA40-4E62-8C8D-797947305CF8}" dt="2022-03-13T17:41:29.362" v="176" actId="692"/>
          <ac:cxnSpMkLst>
            <pc:docMk/>
            <pc:sldMk cId="400095267" sldId="701"/>
            <ac:cxnSpMk id="9" creationId="{13B95AAE-CB35-4248-88B2-F8D3C1512C48}"/>
          </ac:cxnSpMkLst>
        </pc:cxnChg>
        <pc:cxnChg chg="mod">
          <ac:chgData name="Cristian Chilipirea" userId="34ab170da5908fc4" providerId="LiveId" clId="{5D693788-FA40-4E62-8C8D-797947305CF8}" dt="2022-03-13T17:41:29.362" v="176" actId="692"/>
          <ac:cxnSpMkLst>
            <pc:docMk/>
            <pc:sldMk cId="400095267" sldId="701"/>
            <ac:cxnSpMk id="13" creationId="{4FEEE301-FF1A-4A2E-A694-5B28BED70478}"/>
          </ac:cxnSpMkLst>
        </pc:cxnChg>
        <pc:cxnChg chg="mod">
          <ac:chgData name="Cristian Chilipirea" userId="34ab170da5908fc4" providerId="LiveId" clId="{5D693788-FA40-4E62-8C8D-797947305CF8}" dt="2022-03-13T17:42:01.809" v="181" actId="1076"/>
          <ac:cxnSpMkLst>
            <pc:docMk/>
            <pc:sldMk cId="400095267" sldId="701"/>
            <ac:cxnSpMk id="14" creationId="{3CFF38FD-8B4D-4CA3-AEF2-E74AF5712FFD}"/>
          </ac:cxnSpMkLst>
        </pc:cxnChg>
        <pc:cxnChg chg="mod">
          <ac:chgData name="Cristian Chilipirea" userId="34ab170da5908fc4" providerId="LiveId" clId="{5D693788-FA40-4E62-8C8D-797947305CF8}" dt="2022-03-13T17:42:06.195" v="182" actId="1076"/>
          <ac:cxnSpMkLst>
            <pc:docMk/>
            <pc:sldMk cId="400095267" sldId="701"/>
            <ac:cxnSpMk id="15" creationId="{4194D93F-4FDB-4EDA-A184-0EC1B5197162}"/>
          </ac:cxnSpMkLst>
        </pc:cxnChg>
        <pc:cxnChg chg="mod">
          <ac:chgData name="Cristian Chilipirea" userId="34ab170da5908fc4" providerId="LiveId" clId="{5D693788-FA40-4E62-8C8D-797947305CF8}" dt="2022-03-13T17:41:41.414" v="179" actId="1076"/>
          <ac:cxnSpMkLst>
            <pc:docMk/>
            <pc:sldMk cId="400095267" sldId="701"/>
            <ac:cxnSpMk id="18" creationId="{F930098F-D5EC-468B-B0BC-95C0DCB83E68}"/>
          </ac:cxnSpMkLst>
        </pc:cxnChg>
        <pc:cxnChg chg="mod">
          <ac:chgData name="Cristian Chilipirea" userId="34ab170da5908fc4" providerId="LiveId" clId="{5D693788-FA40-4E62-8C8D-797947305CF8}" dt="2022-03-13T17:42:09.041" v="183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delSp modSp add mod">
        <pc:chgData name="Cristian Chilipirea" userId="34ab170da5908fc4" providerId="LiveId" clId="{5D693788-FA40-4E62-8C8D-797947305CF8}" dt="2022-03-13T17:42:29.490" v="190" actId="1076"/>
        <pc:sldMkLst>
          <pc:docMk/>
          <pc:sldMk cId="1853163693" sldId="702"/>
        </pc:sldMkLst>
        <pc:spChg chg="mod">
          <ac:chgData name="Cristian Chilipirea" userId="34ab170da5908fc4" providerId="LiveId" clId="{5D693788-FA40-4E62-8C8D-797947305CF8}" dt="2022-03-13T17:42:29.490" v="190" actId="1076"/>
          <ac:spMkLst>
            <pc:docMk/>
            <pc:sldMk cId="1853163693" sldId="702"/>
            <ac:spMk id="4" creationId="{B1E5D8C4-EEC7-4DE6-B8BE-414633837B3D}"/>
          </ac:spMkLst>
        </pc:spChg>
        <pc:spChg chg="del">
          <ac:chgData name="Cristian Chilipirea" userId="34ab170da5908fc4" providerId="LiveId" clId="{5D693788-FA40-4E62-8C8D-797947305CF8}" dt="2022-03-13T17:42:21.462" v="186" actId="478"/>
          <ac:spMkLst>
            <pc:docMk/>
            <pc:sldMk cId="1853163693" sldId="702"/>
            <ac:spMk id="5" creationId="{56D8960B-FE7F-4E90-8043-AB1ABDD0160C}"/>
          </ac:spMkLst>
        </pc:spChg>
        <pc:spChg chg="del">
          <ac:chgData name="Cristian Chilipirea" userId="34ab170da5908fc4" providerId="LiveId" clId="{5D693788-FA40-4E62-8C8D-797947305CF8}" dt="2022-03-13T17:42:21.462" v="186" actId="478"/>
          <ac:spMkLst>
            <pc:docMk/>
            <pc:sldMk cId="1853163693" sldId="702"/>
            <ac:spMk id="6" creationId="{EF80BFB2-9C57-4A88-AA5A-3B7E344155DE}"/>
          </ac:spMkLst>
        </pc:spChg>
        <pc:spChg chg="del">
          <ac:chgData name="Cristian Chilipirea" userId="34ab170da5908fc4" providerId="LiveId" clId="{5D693788-FA40-4E62-8C8D-797947305CF8}" dt="2022-03-13T17:42:21.462" v="186" actId="478"/>
          <ac:spMkLst>
            <pc:docMk/>
            <pc:sldMk cId="1853163693" sldId="702"/>
            <ac:spMk id="7" creationId="{3FD91BD0-28C2-4E4F-9BCA-3D6E7CEAC711}"/>
          </ac:spMkLst>
        </pc:spChg>
        <pc:spChg chg="del">
          <ac:chgData name="Cristian Chilipirea" userId="34ab170da5908fc4" providerId="LiveId" clId="{5D693788-FA40-4E62-8C8D-797947305CF8}" dt="2022-03-13T17:42:21.462" v="186" actId="478"/>
          <ac:spMkLst>
            <pc:docMk/>
            <pc:sldMk cId="1853163693" sldId="702"/>
            <ac:spMk id="10" creationId="{C587C548-A841-455D-BECE-8898912FA937}"/>
          </ac:spMkLst>
        </pc:spChg>
        <pc:spChg chg="del">
          <ac:chgData name="Cristian Chilipirea" userId="34ab170da5908fc4" providerId="LiveId" clId="{5D693788-FA40-4E62-8C8D-797947305CF8}" dt="2022-03-13T17:42:21.462" v="186" actId="478"/>
          <ac:spMkLst>
            <pc:docMk/>
            <pc:sldMk cId="1853163693" sldId="702"/>
            <ac:spMk id="11" creationId="{3C72CB7F-96E1-484A-BF78-2D184330A0C2}"/>
          </ac:spMkLst>
        </pc:spChg>
        <pc:spChg chg="del">
          <ac:chgData name="Cristian Chilipirea" userId="34ab170da5908fc4" providerId="LiveId" clId="{5D693788-FA40-4E62-8C8D-797947305CF8}" dt="2022-03-13T17:42:21.462" v="186" actId="478"/>
          <ac:spMkLst>
            <pc:docMk/>
            <pc:sldMk cId="1853163693" sldId="702"/>
            <ac:spMk id="12" creationId="{4C2B4324-9098-4D17-881E-6840D0A13E5B}"/>
          </ac:spMkLst>
        </pc:spChg>
        <pc:spChg chg="del">
          <ac:chgData name="Cristian Chilipirea" userId="34ab170da5908fc4" providerId="LiveId" clId="{5D693788-FA40-4E62-8C8D-797947305CF8}" dt="2022-03-13T17:42:21.462" v="186" actId="478"/>
          <ac:spMkLst>
            <pc:docMk/>
            <pc:sldMk cId="1853163693" sldId="702"/>
            <ac:spMk id="16" creationId="{744D8E58-9DB4-46C3-A8BA-7BD9B166248B}"/>
          </ac:spMkLst>
        </pc:spChg>
        <pc:spChg chg="del">
          <ac:chgData name="Cristian Chilipirea" userId="34ab170da5908fc4" providerId="LiveId" clId="{5D693788-FA40-4E62-8C8D-797947305CF8}" dt="2022-03-13T17:42:21.462" v="186" actId="478"/>
          <ac:spMkLst>
            <pc:docMk/>
            <pc:sldMk cId="1853163693" sldId="702"/>
            <ac:spMk id="17" creationId="{28599291-BE97-4FB7-8807-701550C5DAD1}"/>
          </ac:spMkLst>
        </pc:spChg>
        <pc:spChg chg="add mod">
          <ac:chgData name="Cristian Chilipirea" userId="34ab170da5908fc4" providerId="LiveId" clId="{5D693788-FA40-4E62-8C8D-797947305CF8}" dt="2022-03-13T17:42:21.838" v="187"/>
          <ac:spMkLst>
            <pc:docMk/>
            <pc:sldMk cId="1853163693" sldId="702"/>
            <ac:spMk id="22" creationId="{E479BA56-CA05-4127-9D09-C44710754B0E}"/>
          </ac:spMkLst>
        </pc:spChg>
        <pc:spChg chg="add mod">
          <ac:chgData name="Cristian Chilipirea" userId="34ab170da5908fc4" providerId="LiveId" clId="{5D693788-FA40-4E62-8C8D-797947305CF8}" dt="2022-03-13T17:42:21.838" v="187"/>
          <ac:spMkLst>
            <pc:docMk/>
            <pc:sldMk cId="1853163693" sldId="702"/>
            <ac:spMk id="23" creationId="{6BE5104D-C828-4570-8A93-5E4AF4D3E962}"/>
          </ac:spMkLst>
        </pc:spChg>
        <pc:spChg chg="add mod">
          <ac:chgData name="Cristian Chilipirea" userId="34ab170da5908fc4" providerId="LiveId" clId="{5D693788-FA40-4E62-8C8D-797947305CF8}" dt="2022-03-13T17:42:21.838" v="187"/>
          <ac:spMkLst>
            <pc:docMk/>
            <pc:sldMk cId="1853163693" sldId="702"/>
            <ac:spMk id="24" creationId="{0D77777E-10D8-41A0-8340-7C8C0F18DDC0}"/>
          </ac:spMkLst>
        </pc:spChg>
        <pc:spChg chg="add mod">
          <ac:chgData name="Cristian Chilipirea" userId="34ab170da5908fc4" providerId="LiveId" clId="{5D693788-FA40-4E62-8C8D-797947305CF8}" dt="2022-03-13T17:42:21.838" v="187"/>
          <ac:spMkLst>
            <pc:docMk/>
            <pc:sldMk cId="1853163693" sldId="702"/>
            <ac:spMk id="27" creationId="{6C84459A-3561-401A-98F8-B274956D01DA}"/>
          </ac:spMkLst>
        </pc:spChg>
        <pc:spChg chg="add mod">
          <ac:chgData name="Cristian Chilipirea" userId="34ab170da5908fc4" providerId="LiveId" clId="{5D693788-FA40-4E62-8C8D-797947305CF8}" dt="2022-03-13T17:42:21.838" v="187"/>
          <ac:spMkLst>
            <pc:docMk/>
            <pc:sldMk cId="1853163693" sldId="702"/>
            <ac:spMk id="28" creationId="{44D94D6F-B572-4BA2-A3CF-8E5FE6822F50}"/>
          </ac:spMkLst>
        </pc:spChg>
        <pc:spChg chg="add mod">
          <ac:chgData name="Cristian Chilipirea" userId="34ab170da5908fc4" providerId="LiveId" clId="{5D693788-FA40-4E62-8C8D-797947305CF8}" dt="2022-03-13T17:42:21.838" v="187"/>
          <ac:spMkLst>
            <pc:docMk/>
            <pc:sldMk cId="1853163693" sldId="702"/>
            <ac:spMk id="29" creationId="{5B11F278-3562-45EE-BCEC-0B0B008F6882}"/>
          </ac:spMkLst>
        </pc:spChg>
        <pc:spChg chg="add mod">
          <ac:chgData name="Cristian Chilipirea" userId="34ab170da5908fc4" providerId="LiveId" clId="{5D693788-FA40-4E62-8C8D-797947305CF8}" dt="2022-03-13T17:42:21.838" v="187"/>
          <ac:spMkLst>
            <pc:docMk/>
            <pc:sldMk cId="1853163693" sldId="702"/>
            <ac:spMk id="33" creationId="{B55D3051-F723-411A-8687-15A433AA6017}"/>
          </ac:spMkLst>
        </pc:spChg>
        <pc:spChg chg="add mod">
          <ac:chgData name="Cristian Chilipirea" userId="34ab170da5908fc4" providerId="LiveId" clId="{5D693788-FA40-4E62-8C8D-797947305CF8}" dt="2022-03-13T17:42:21.838" v="187"/>
          <ac:spMkLst>
            <pc:docMk/>
            <pc:sldMk cId="1853163693" sldId="702"/>
            <ac:spMk id="34" creationId="{F6DCB691-150F-4716-B8A9-E421F4A496E4}"/>
          </ac:spMkLst>
        </pc:spChg>
        <pc:graphicFrameChg chg="modGraphic">
          <ac:chgData name="Cristian Chilipirea" userId="34ab170da5908fc4" providerId="LiveId" clId="{5D693788-FA40-4E62-8C8D-797947305CF8}" dt="2022-03-13T17:42:25.845" v="188" actId="207"/>
          <ac:graphicFrameMkLst>
            <pc:docMk/>
            <pc:sldMk cId="1853163693" sldId="702"/>
            <ac:graphicFrameMk id="20" creationId="{2EF4F483-9A73-4583-98E6-624188B8D176}"/>
          </ac:graphicFrameMkLst>
        </pc:graphicFrameChg>
        <pc:cxnChg chg="del mod">
          <ac:chgData name="Cristian Chilipirea" userId="34ab170da5908fc4" providerId="LiveId" clId="{5D693788-FA40-4E62-8C8D-797947305CF8}" dt="2022-03-13T17:42:21.462" v="186" actId="478"/>
          <ac:cxnSpMkLst>
            <pc:docMk/>
            <pc:sldMk cId="1853163693" sldId="702"/>
            <ac:cxnSpMk id="8" creationId="{26C35EC2-10A7-43CC-8542-1FAD30744EC0}"/>
          </ac:cxnSpMkLst>
        </pc:cxnChg>
        <pc:cxnChg chg="del mod">
          <ac:chgData name="Cristian Chilipirea" userId="34ab170da5908fc4" providerId="LiveId" clId="{5D693788-FA40-4E62-8C8D-797947305CF8}" dt="2022-03-13T17:42:21.462" v="186" actId="478"/>
          <ac:cxnSpMkLst>
            <pc:docMk/>
            <pc:sldMk cId="1853163693" sldId="702"/>
            <ac:cxnSpMk id="9" creationId="{13B95AAE-CB35-4248-88B2-F8D3C1512C48}"/>
          </ac:cxnSpMkLst>
        </pc:cxnChg>
        <pc:cxnChg chg="del mod">
          <ac:chgData name="Cristian Chilipirea" userId="34ab170da5908fc4" providerId="LiveId" clId="{5D693788-FA40-4E62-8C8D-797947305CF8}" dt="2022-03-13T17:42:21.462" v="186" actId="478"/>
          <ac:cxnSpMkLst>
            <pc:docMk/>
            <pc:sldMk cId="1853163693" sldId="702"/>
            <ac:cxnSpMk id="13" creationId="{4FEEE301-FF1A-4A2E-A694-5B28BED70478}"/>
          </ac:cxnSpMkLst>
        </pc:cxnChg>
        <pc:cxnChg chg="del mod">
          <ac:chgData name="Cristian Chilipirea" userId="34ab170da5908fc4" providerId="LiveId" clId="{5D693788-FA40-4E62-8C8D-797947305CF8}" dt="2022-03-13T17:42:21.462" v="186" actId="478"/>
          <ac:cxnSpMkLst>
            <pc:docMk/>
            <pc:sldMk cId="1853163693" sldId="702"/>
            <ac:cxnSpMk id="14" creationId="{3CFF38FD-8B4D-4CA3-AEF2-E74AF5712FFD}"/>
          </ac:cxnSpMkLst>
        </pc:cxnChg>
        <pc:cxnChg chg="del mod">
          <ac:chgData name="Cristian Chilipirea" userId="34ab170da5908fc4" providerId="LiveId" clId="{5D693788-FA40-4E62-8C8D-797947305CF8}" dt="2022-03-13T17:42:21.462" v="186" actId="478"/>
          <ac:cxnSpMkLst>
            <pc:docMk/>
            <pc:sldMk cId="1853163693" sldId="702"/>
            <ac:cxnSpMk id="15" creationId="{4194D93F-4FDB-4EDA-A184-0EC1B5197162}"/>
          </ac:cxnSpMkLst>
        </pc:cxnChg>
        <pc:cxnChg chg="del mod">
          <ac:chgData name="Cristian Chilipirea" userId="34ab170da5908fc4" providerId="LiveId" clId="{5D693788-FA40-4E62-8C8D-797947305CF8}" dt="2022-03-13T17:42:21.462" v="186" actId="478"/>
          <ac:cxnSpMkLst>
            <pc:docMk/>
            <pc:sldMk cId="1853163693" sldId="702"/>
            <ac:cxnSpMk id="18" creationId="{F930098F-D5EC-468B-B0BC-95C0DCB83E68}"/>
          </ac:cxnSpMkLst>
        </pc:cxnChg>
        <pc:cxnChg chg="del mod">
          <ac:chgData name="Cristian Chilipirea" userId="34ab170da5908fc4" providerId="LiveId" clId="{5D693788-FA40-4E62-8C8D-797947305CF8}" dt="2022-03-13T17:42:21.462" v="186" actId="478"/>
          <ac:cxnSpMkLst>
            <pc:docMk/>
            <pc:sldMk cId="1853163693" sldId="702"/>
            <ac:cxnSpMk id="19" creationId="{D4BFC478-610B-43A9-8988-0B86176C0066}"/>
          </ac:cxnSpMkLst>
        </pc:cxnChg>
        <pc:cxnChg chg="add mod">
          <ac:chgData name="Cristian Chilipirea" userId="34ab170da5908fc4" providerId="LiveId" clId="{5D693788-FA40-4E62-8C8D-797947305CF8}" dt="2022-03-13T17:42:21.838" v="187"/>
          <ac:cxnSpMkLst>
            <pc:docMk/>
            <pc:sldMk cId="1853163693" sldId="702"/>
            <ac:cxnSpMk id="25" creationId="{943D6B12-B5C2-4507-8953-4E56E7D6A285}"/>
          </ac:cxnSpMkLst>
        </pc:cxnChg>
        <pc:cxnChg chg="add mod">
          <ac:chgData name="Cristian Chilipirea" userId="34ab170da5908fc4" providerId="LiveId" clId="{5D693788-FA40-4E62-8C8D-797947305CF8}" dt="2022-03-13T17:42:21.838" v="187"/>
          <ac:cxnSpMkLst>
            <pc:docMk/>
            <pc:sldMk cId="1853163693" sldId="702"/>
            <ac:cxnSpMk id="26" creationId="{D1608BA4-51EA-4A6E-838F-93D18402CF91}"/>
          </ac:cxnSpMkLst>
        </pc:cxnChg>
        <pc:cxnChg chg="add mod">
          <ac:chgData name="Cristian Chilipirea" userId="34ab170da5908fc4" providerId="LiveId" clId="{5D693788-FA40-4E62-8C8D-797947305CF8}" dt="2022-03-13T17:42:21.838" v="187"/>
          <ac:cxnSpMkLst>
            <pc:docMk/>
            <pc:sldMk cId="1853163693" sldId="702"/>
            <ac:cxnSpMk id="30" creationId="{0909CB42-2199-498E-9196-F05A0E6641BF}"/>
          </ac:cxnSpMkLst>
        </pc:cxnChg>
        <pc:cxnChg chg="add mod">
          <ac:chgData name="Cristian Chilipirea" userId="34ab170da5908fc4" providerId="LiveId" clId="{5D693788-FA40-4E62-8C8D-797947305CF8}" dt="2022-03-13T17:42:21.838" v="187"/>
          <ac:cxnSpMkLst>
            <pc:docMk/>
            <pc:sldMk cId="1853163693" sldId="702"/>
            <ac:cxnSpMk id="31" creationId="{97C9C777-1B56-4ECD-98AF-205B944EB939}"/>
          </ac:cxnSpMkLst>
        </pc:cxnChg>
        <pc:cxnChg chg="add mod">
          <ac:chgData name="Cristian Chilipirea" userId="34ab170da5908fc4" providerId="LiveId" clId="{5D693788-FA40-4E62-8C8D-797947305CF8}" dt="2022-03-13T17:42:21.838" v="187"/>
          <ac:cxnSpMkLst>
            <pc:docMk/>
            <pc:sldMk cId="1853163693" sldId="702"/>
            <ac:cxnSpMk id="32" creationId="{E2D2382F-CFEC-4BC4-A24D-A12BE9A62201}"/>
          </ac:cxnSpMkLst>
        </pc:cxnChg>
        <pc:cxnChg chg="add mod">
          <ac:chgData name="Cristian Chilipirea" userId="34ab170da5908fc4" providerId="LiveId" clId="{5D693788-FA40-4E62-8C8D-797947305CF8}" dt="2022-03-13T17:42:21.838" v="187"/>
          <ac:cxnSpMkLst>
            <pc:docMk/>
            <pc:sldMk cId="1853163693" sldId="702"/>
            <ac:cxnSpMk id="35" creationId="{FB33745E-3E03-486F-9F71-E3FC1A4EA0EE}"/>
          </ac:cxnSpMkLst>
        </pc:cxnChg>
        <pc:cxnChg chg="add mod">
          <ac:chgData name="Cristian Chilipirea" userId="34ab170da5908fc4" providerId="LiveId" clId="{5D693788-FA40-4E62-8C8D-797947305CF8}" dt="2022-03-13T17:42:21.838" v="187"/>
          <ac:cxnSpMkLst>
            <pc:docMk/>
            <pc:sldMk cId="1853163693" sldId="702"/>
            <ac:cxnSpMk id="36" creationId="{3D7C9A11-160A-4037-B643-2240D14BDA2C}"/>
          </ac:cxnSpMkLst>
        </pc:cxnChg>
      </pc:sldChg>
      <pc:sldChg chg="addSp delSp modSp add mod">
        <pc:chgData name="Cristian Chilipirea" userId="34ab170da5908fc4" providerId="LiveId" clId="{5D693788-FA40-4E62-8C8D-797947305CF8}" dt="2022-03-13T17:42:15.746" v="185"/>
        <pc:sldMkLst>
          <pc:docMk/>
          <pc:sldMk cId="440607238" sldId="703"/>
        </pc:sldMkLst>
        <pc:spChg chg="del">
          <ac:chgData name="Cristian Chilipirea" userId="34ab170da5908fc4" providerId="LiveId" clId="{5D693788-FA40-4E62-8C8D-797947305CF8}" dt="2022-03-13T17:42:15.361" v="184" actId="478"/>
          <ac:spMkLst>
            <pc:docMk/>
            <pc:sldMk cId="440607238" sldId="703"/>
            <ac:spMk id="5" creationId="{56D8960B-FE7F-4E90-8043-AB1ABDD0160C}"/>
          </ac:spMkLst>
        </pc:spChg>
        <pc:spChg chg="del">
          <ac:chgData name="Cristian Chilipirea" userId="34ab170da5908fc4" providerId="LiveId" clId="{5D693788-FA40-4E62-8C8D-797947305CF8}" dt="2022-03-13T17:42:15.361" v="184" actId="478"/>
          <ac:spMkLst>
            <pc:docMk/>
            <pc:sldMk cId="440607238" sldId="703"/>
            <ac:spMk id="6" creationId="{EF80BFB2-9C57-4A88-AA5A-3B7E344155DE}"/>
          </ac:spMkLst>
        </pc:spChg>
        <pc:spChg chg="del">
          <ac:chgData name="Cristian Chilipirea" userId="34ab170da5908fc4" providerId="LiveId" clId="{5D693788-FA40-4E62-8C8D-797947305CF8}" dt="2022-03-13T17:42:15.361" v="184" actId="478"/>
          <ac:spMkLst>
            <pc:docMk/>
            <pc:sldMk cId="440607238" sldId="703"/>
            <ac:spMk id="7" creationId="{3FD91BD0-28C2-4E4F-9BCA-3D6E7CEAC711}"/>
          </ac:spMkLst>
        </pc:spChg>
        <pc:spChg chg="del">
          <ac:chgData name="Cristian Chilipirea" userId="34ab170da5908fc4" providerId="LiveId" clId="{5D693788-FA40-4E62-8C8D-797947305CF8}" dt="2022-03-13T17:42:15.361" v="184" actId="478"/>
          <ac:spMkLst>
            <pc:docMk/>
            <pc:sldMk cId="440607238" sldId="703"/>
            <ac:spMk id="10" creationId="{C587C548-A841-455D-BECE-8898912FA937}"/>
          </ac:spMkLst>
        </pc:spChg>
        <pc:spChg chg="del">
          <ac:chgData name="Cristian Chilipirea" userId="34ab170da5908fc4" providerId="LiveId" clId="{5D693788-FA40-4E62-8C8D-797947305CF8}" dt="2022-03-13T17:42:15.361" v="184" actId="478"/>
          <ac:spMkLst>
            <pc:docMk/>
            <pc:sldMk cId="440607238" sldId="703"/>
            <ac:spMk id="11" creationId="{3C72CB7F-96E1-484A-BF78-2D184330A0C2}"/>
          </ac:spMkLst>
        </pc:spChg>
        <pc:spChg chg="del">
          <ac:chgData name="Cristian Chilipirea" userId="34ab170da5908fc4" providerId="LiveId" clId="{5D693788-FA40-4E62-8C8D-797947305CF8}" dt="2022-03-13T17:42:15.361" v="184" actId="478"/>
          <ac:spMkLst>
            <pc:docMk/>
            <pc:sldMk cId="440607238" sldId="703"/>
            <ac:spMk id="12" creationId="{4C2B4324-9098-4D17-881E-6840D0A13E5B}"/>
          </ac:spMkLst>
        </pc:spChg>
        <pc:spChg chg="del">
          <ac:chgData name="Cristian Chilipirea" userId="34ab170da5908fc4" providerId="LiveId" clId="{5D693788-FA40-4E62-8C8D-797947305CF8}" dt="2022-03-13T17:42:15.361" v="184" actId="478"/>
          <ac:spMkLst>
            <pc:docMk/>
            <pc:sldMk cId="440607238" sldId="703"/>
            <ac:spMk id="16" creationId="{744D8E58-9DB4-46C3-A8BA-7BD9B166248B}"/>
          </ac:spMkLst>
        </pc:spChg>
        <pc:spChg chg="del">
          <ac:chgData name="Cristian Chilipirea" userId="34ab170da5908fc4" providerId="LiveId" clId="{5D693788-FA40-4E62-8C8D-797947305CF8}" dt="2022-03-13T17:42:15.361" v="184" actId="478"/>
          <ac:spMkLst>
            <pc:docMk/>
            <pc:sldMk cId="440607238" sldId="703"/>
            <ac:spMk id="17" creationId="{28599291-BE97-4FB7-8807-701550C5DAD1}"/>
          </ac:spMkLst>
        </pc:spChg>
        <pc:spChg chg="add mod">
          <ac:chgData name="Cristian Chilipirea" userId="34ab170da5908fc4" providerId="LiveId" clId="{5D693788-FA40-4E62-8C8D-797947305CF8}" dt="2022-03-13T17:42:15.746" v="185"/>
          <ac:spMkLst>
            <pc:docMk/>
            <pc:sldMk cId="440607238" sldId="703"/>
            <ac:spMk id="22" creationId="{8F8E23D9-0B8B-48BC-A5F3-48124F575E7A}"/>
          </ac:spMkLst>
        </pc:spChg>
        <pc:spChg chg="add mod">
          <ac:chgData name="Cristian Chilipirea" userId="34ab170da5908fc4" providerId="LiveId" clId="{5D693788-FA40-4E62-8C8D-797947305CF8}" dt="2022-03-13T17:42:15.746" v="185"/>
          <ac:spMkLst>
            <pc:docMk/>
            <pc:sldMk cId="440607238" sldId="703"/>
            <ac:spMk id="23" creationId="{66E2AE83-A1DE-4A1A-B3F3-750D2D436A67}"/>
          </ac:spMkLst>
        </pc:spChg>
        <pc:spChg chg="add mod">
          <ac:chgData name="Cristian Chilipirea" userId="34ab170da5908fc4" providerId="LiveId" clId="{5D693788-FA40-4E62-8C8D-797947305CF8}" dt="2022-03-13T17:42:15.746" v="185"/>
          <ac:spMkLst>
            <pc:docMk/>
            <pc:sldMk cId="440607238" sldId="703"/>
            <ac:spMk id="24" creationId="{0F2FE2AB-D44F-4DB8-81C4-F3A78C9D27B7}"/>
          </ac:spMkLst>
        </pc:spChg>
        <pc:spChg chg="add mod">
          <ac:chgData name="Cristian Chilipirea" userId="34ab170da5908fc4" providerId="LiveId" clId="{5D693788-FA40-4E62-8C8D-797947305CF8}" dt="2022-03-13T17:42:15.746" v="185"/>
          <ac:spMkLst>
            <pc:docMk/>
            <pc:sldMk cId="440607238" sldId="703"/>
            <ac:spMk id="27" creationId="{EA3C515C-D4AB-443F-8361-CC6502B4B8AA}"/>
          </ac:spMkLst>
        </pc:spChg>
        <pc:spChg chg="add mod">
          <ac:chgData name="Cristian Chilipirea" userId="34ab170da5908fc4" providerId="LiveId" clId="{5D693788-FA40-4E62-8C8D-797947305CF8}" dt="2022-03-13T17:42:15.746" v="185"/>
          <ac:spMkLst>
            <pc:docMk/>
            <pc:sldMk cId="440607238" sldId="703"/>
            <ac:spMk id="28" creationId="{3F3D653C-2831-4918-A939-09281CDEFC1F}"/>
          </ac:spMkLst>
        </pc:spChg>
        <pc:spChg chg="add mod">
          <ac:chgData name="Cristian Chilipirea" userId="34ab170da5908fc4" providerId="LiveId" clId="{5D693788-FA40-4E62-8C8D-797947305CF8}" dt="2022-03-13T17:42:15.746" v="185"/>
          <ac:spMkLst>
            <pc:docMk/>
            <pc:sldMk cId="440607238" sldId="703"/>
            <ac:spMk id="29" creationId="{094D91F8-2682-412F-916C-8318D4B1F735}"/>
          </ac:spMkLst>
        </pc:spChg>
        <pc:spChg chg="add mod">
          <ac:chgData name="Cristian Chilipirea" userId="34ab170da5908fc4" providerId="LiveId" clId="{5D693788-FA40-4E62-8C8D-797947305CF8}" dt="2022-03-13T17:42:15.746" v="185"/>
          <ac:spMkLst>
            <pc:docMk/>
            <pc:sldMk cId="440607238" sldId="703"/>
            <ac:spMk id="33" creationId="{75B2448B-EEE9-4B94-9832-9E4B32AC003C}"/>
          </ac:spMkLst>
        </pc:spChg>
        <pc:spChg chg="add mod">
          <ac:chgData name="Cristian Chilipirea" userId="34ab170da5908fc4" providerId="LiveId" clId="{5D693788-FA40-4E62-8C8D-797947305CF8}" dt="2022-03-13T17:42:15.746" v="185"/>
          <ac:spMkLst>
            <pc:docMk/>
            <pc:sldMk cId="440607238" sldId="703"/>
            <ac:spMk id="34" creationId="{F98FDD11-6ACA-4586-99BB-85171AAB48CF}"/>
          </ac:spMkLst>
        </pc:spChg>
        <pc:cxnChg chg="del mod">
          <ac:chgData name="Cristian Chilipirea" userId="34ab170da5908fc4" providerId="LiveId" clId="{5D693788-FA40-4E62-8C8D-797947305CF8}" dt="2022-03-13T17:42:15.361" v="184" actId="478"/>
          <ac:cxnSpMkLst>
            <pc:docMk/>
            <pc:sldMk cId="440607238" sldId="703"/>
            <ac:cxnSpMk id="8" creationId="{26C35EC2-10A7-43CC-8542-1FAD30744EC0}"/>
          </ac:cxnSpMkLst>
        </pc:cxnChg>
        <pc:cxnChg chg="del mod">
          <ac:chgData name="Cristian Chilipirea" userId="34ab170da5908fc4" providerId="LiveId" clId="{5D693788-FA40-4E62-8C8D-797947305CF8}" dt="2022-03-13T17:42:15.361" v="184" actId="478"/>
          <ac:cxnSpMkLst>
            <pc:docMk/>
            <pc:sldMk cId="440607238" sldId="703"/>
            <ac:cxnSpMk id="9" creationId="{13B95AAE-CB35-4248-88B2-F8D3C1512C48}"/>
          </ac:cxnSpMkLst>
        </pc:cxnChg>
        <pc:cxnChg chg="del mod">
          <ac:chgData name="Cristian Chilipirea" userId="34ab170da5908fc4" providerId="LiveId" clId="{5D693788-FA40-4E62-8C8D-797947305CF8}" dt="2022-03-13T17:42:15.361" v="184" actId="478"/>
          <ac:cxnSpMkLst>
            <pc:docMk/>
            <pc:sldMk cId="440607238" sldId="703"/>
            <ac:cxnSpMk id="13" creationId="{4FEEE301-FF1A-4A2E-A694-5B28BED70478}"/>
          </ac:cxnSpMkLst>
        </pc:cxnChg>
        <pc:cxnChg chg="del mod">
          <ac:chgData name="Cristian Chilipirea" userId="34ab170da5908fc4" providerId="LiveId" clId="{5D693788-FA40-4E62-8C8D-797947305CF8}" dt="2022-03-13T17:42:15.361" v="184" actId="478"/>
          <ac:cxnSpMkLst>
            <pc:docMk/>
            <pc:sldMk cId="440607238" sldId="703"/>
            <ac:cxnSpMk id="14" creationId="{3CFF38FD-8B4D-4CA3-AEF2-E74AF5712FFD}"/>
          </ac:cxnSpMkLst>
        </pc:cxnChg>
        <pc:cxnChg chg="del mod">
          <ac:chgData name="Cristian Chilipirea" userId="34ab170da5908fc4" providerId="LiveId" clId="{5D693788-FA40-4E62-8C8D-797947305CF8}" dt="2022-03-13T17:42:15.361" v="184" actId="478"/>
          <ac:cxnSpMkLst>
            <pc:docMk/>
            <pc:sldMk cId="440607238" sldId="703"/>
            <ac:cxnSpMk id="15" creationId="{4194D93F-4FDB-4EDA-A184-0EC1B5197162}"/>
          </ac:cxnSpMkLst>
        </pc:cxnChg>
        <pc:cxnChg chg="del mod">
          <ac:chgData name="Cristian Chilipirea" userId="34ab170da5908fc4" providerId="LiveId" clId="{5D693788-FA40-4E62-8C8D-797947305CF8}" dt="2022-03-13T17:42:15.361" v="184" actId="478"/>
          <ac:cxnSpMkLst>
            <pc:docMk/>
            <pc:sldMk cId="440607238" sldId="703"/>
            <ac:cxnSpMk id="18" creationId="{F930098F-D5EC-468B-B0BC-95C0DCB83E68}"/>
          </ac:cxnSpMkLst>
        </pc:cxnChg>
        <pc:cxnChg chg="del mod">
          <ac:chgData name="Cristian Chilipirea" userId="34ab170da5908fc4" providerId="LiveId" clId="{5D693788-FA40-4E62-8C8D-797947305CF8}" dt="2022-03-13T17:42:15.361" v="184" actId="478"/>
          <ac:cxnSpMkLst>
            <pc:docMk/>
            <pc:sldMk cId="440607238" sldId="703"/>
            <ac:cxnSpMk id="19" creationId="{D4BFC478-610B-43A9-8988-0B86176C0066}"/>
          </ac:cxnSpMkLst>
        </pc:cxnChg>
        <pc:cxnChg chg="add mod">
          <ac:chgData name="Cristian Chilipirea" userId="34ab170da5908fc4" providerId="LiveId" clId="{5D693788-FA40-4E62-8C8D-797947305CF8}" dt="2022-03-13T17:42:15.746" v="185"/>
          <ac:cxnSpMkLst>
            <pc:docMk/>
            <pc:sldMk cId="440607238" sldId="703"/>
            <ac:cxnSpMk id="25" creationId="{C4FF7C5C-200E-4CBF-8283-263C765AB8DD}"/>
          </ac:cxnSpMkLst>
        </pc:cxnChg>
        <pc:cxnChg chg="add mod">
          <ac:chgData name="Cristian Chilipirea" userId="34ab170da5908fc4" providerId="LiveId" clId="{5D693788-FA40-4E62-8C8D-797947305CF8}" dt="2022-03-13T17:42:15.746" v="185"/>
          <ac:cxnSpMkLst>
            <pc:docMk/>
            <pc:sldMk cId="440607238" sldId="703"/>
            <ac:cxnSpMk id="26" creationId="{FCD3ADE6-C161-43C2-BDA9-39D99C29CDA6}"/>
          </ac:cxnSpMkLst>
        </pc:cxnChg>
        <pc:cxnChg chg="add mod">
          <ac:chgData name="Cristian Chilipirea" userId="34ab170da5908fc4" providerId="LiveId" clId="{5D693788-FA40-4E62-8C8D-797947305CF8}" dt="2022-03-13T17:42:15.746" v="185"/>
          <ac:cxnSpMkLst>
            <pc:docMk/>
            <pc:sldMk cId="440607238" sldId="703"/>
            <ac:cxnSpMk id="30" creationId="{6C00A224-D438-40C3-8479-7A7AE78095B2}"/>
          </ac:cxnSpMkLst>
        </pc:cxnChg>
        <pc:cxnChg chg="add mod">
          <ac:chgData name="Cristian Chilipirea" userId="34ab170da5908fc4" providerId="LiveId" clId="{5D693788-FA40-4E62-8C8D-797947305CF8}" dt="2022-03-13T17:42:15.746" v="185"/>
          <ac:cxnSpMkLst>
            <pc:docMk/>
            <pc:sldMk cId="440607238" sldId="703"/>
            <ac:cxnSpMk id="31" creationId="{6EB1585A-63F5-4F59-AFC2-8D93055651FD}"/>
          </ac:cxnSpMkLst>
        </pc:cxnChg>
        <pc:cxnChg chg="add mod">
          <ac:chgData name="Cristian Chilipirea" userId="34ab170da5908fc4" providerId="LiveId" clId="{5D693788-FA40-4E62-8C8D-797947305CF8}" dt="2022-03-13T17:42:15.746" v="185"/>
          <ac:cxnSpMkLst>
            <pc:docMk/>
            <pc:sldMk cId="440607238" sldId="703"/>
            <ac:cxnSpMk id="32" creationId="{7BCEA304-54D9-48DA-AD20-4B267F02459F}"/>
          </ac:cxnSpMkLst>
        </pc:cxnChg>
        <pc:cxnChg chg="add mod">
          <ac:chgData name="Cristian Chilipirea" userId="34ab170da5908fc4" providerId="LiveId" clId="{5D693788-FA40-4E62-8C8D-797947305CF8}" dt="2022-03-13T17:42:15.746" v="185"/>
          <ac:cxnSpMkLst>
            <pc:docMk/>
            <pc:sldMk cId="440607238" sldId="703"/>
            <ac:cxnSpMk id="35" creationId="{C42F8B4E-B469-4E80-92A2-7D93CD84CD55}"/>
          </ac:cxnSpMkLst>
        </pc:cxnChg>
        <pc:cxnChg chg="add mod">
          <ac:chgData name="Cristian Chilipirea" userId="34ab170da5908fc4" providerId="LiveId" clId="{5D693788-FA40-4E62-8C8D-797947305CF8}" dt="2022-03-13T17:42:15.746" v="185"/>
          <ac:cxnSpMkLst>
            <pc:docMk/>
            <pc:sldMk cId="440607238" sldId="703"/>
            <ac:cxnSpMk id="36" creationId="{88E53DA0-9A8B-4AB0-BC02-581C00DD00D5}"/>
          </ac:cxnSpMkLst>
        </pc:cxnChg>
      </pc:sldChg>
      <pc:sldChg chg="addSp delSp modSp add mod">
        <pc:chgData name="Cristian Chilipirea" userId="34ab170da5908fc4" providerId="LiveId" clId="{5D693788-FA40-4E62-8C8D-797947305CF8}" dt="2022-03-13T17:42:51.104" v="193"/>
        <pc:sldMkLst>
          <pc:docMk/>
          <pc:sldMk cId="3785892183" sldId="704"/>
        </pc:sldMkLst>
        <pc:spChg chg="del mod">
          <ac:chgData name="Cristian Chilipirea" userId="34ab170da5908fc4" providerId="LiveId" clId="{5D693788-FA40-4E62-8C8D-797947305CF8}" dt="2022-03-13T17:42:50.061" v="192" actId="478"/>
          <ac:spMkLst>
            <pc:docMk/>
            <pc:sldMk cId="3785892183" sldId="704"/>
            <ac:spMk id="5" creationId="{56D8960B-FE7F-4E90-8043-AB1ABDD0160C}"/>
          </ac:spMkLst>
        </pc:spChg>
        <pc:spChg chg="del mod">
          <ac:chgData name="Cristian Chilipirea" userId="34ab170da5908fc4" providerId="LiveId" clId="{5D693788-FA40-4E62-8C8D-797947305CF8}" dt="2022-03-13T17:42:50.061" v="192" actId="478"/>
          <ac:spMkLst>
            <pc:docMk/>
            <pc:sldMk cId="3785892183" sldId="704"/>
            <ac:spMk id="6" creationId="{EF80BFB2-9C57-4A88-AA5A-3B7E344155DE}"/>
          </ac:spMkLst>
        </pc:spChg>
        <pc:spChg chg="del mod">
          <ac:chgData name="Cristian Chilipirea" userId="34ab170da5908fc4" providerId="LiveId" clId="{5D693788-FA40-4E62-8C8D-797947305CF8}" dt="2022-03-13T17:42:50.061" v="192" actId="478"/>
          <ac:spMkLst>
            <pc:docMk/>
            <pc:sldMk cId="3785892183" sldId="704"/>
            <ac:spMk id="7" creationId="{3FD91BD0-28C2-4E4F-9BCA-3D6E7CEAC711}"/>
          </ac:spMkLst>
        </pc:spChg>
        <pc:spChg chg="del mod">
          <ac:chgData name="Cristian Chilipirea" userId="34ab170da5908fc4" providerId="LiveId" clId="{5D693788-FA40-4E62-8C8D-797947305CF8}" dt="2022-03-13T17:42:50.061" v="192" actId="478"/>
          <ac:spMkLst>
            <pc:docMk/>
            <pc:sldMk cId="3785892183" sldId="704"/>
            <ac:spMk id="10" creationId="{C587C548-A841-455D-BECE-8898912FA937}"/>
          </ac:spMkLst>
        </pc:spChg>
        <pc:spChg chg="del mod">
          <ac:chgData name="Cristian Chilipirea" userId="34ab170da5908fc4" providerId="LiveId" clId="{5D693788-FA40-4E62-8C8D-797947305CF8}" dt="2022-03-13T17:42:50.061" v="192" actId="478"/>
          <ac:spMkLst>
            <pc:docMk/>
            <pc:sldMk cId="3785892183" sldId="704"/>
            <ac:spMk id="11" creationId="{3C72CB7F-96E1-484A-BF78-2D184330A0C2}"/>
          </ac:spMkLst>
        </pc:spChg>
        <pc:spChg chg="del mod">
          <ac:chgData name="Cristian Chilipirea" userId="34ab170da5908fc4" providerId="LiveId" clId="{5D693788-FA40-4E62-8C8D-797947305CF8}" dt="2022-03-13T17:42:50.061" v="192" actId="478"/>
          <ac:spMkLst>
            <pc:docMk/>
            <pc:sldMk cId="3785892183" sldId="704"/>
            <ac:spMk id="12" creationId="{4C2B4324-9098-4D17-881E-6840D0A13E5B}"/>
          </ac:spMkLst>
        </pc:spChg>
        <pc:spChg chg="del mod">
          <ac:chgData name="Cristian Chilipirea" userId="34ab170da5908fc4" providerId="LiveId" clId="{5D693788-FA40-4E62-8C8D-797947305CF8}" dt="2022-03-13T17:42:50.061" v="192" actId="478"/>
          <ac:spMkLst>
            <pc:docMk/>
            <pc:sldMk cId="3785892183" sldId="704"/>
            <ac:spMk id="16" creationId="{744D8E58-9DB4-46C3-A8BA-7BD9B166248B}"/>
          </ac:spMkLst>
        </pc:spChg>
        <pc:spChg chg="del mod">
          <ac:chgData name="Cristian Chilipirea" userId="34ab170da5908fc4" providerId="LiveId" clId="{5D693788-FA40-4E62-8C8D-797947305CF8}" dt="2022-03-13T17:42:50.061" v="192" actId="478"/>
          <ac:spMkLst>
            <pc:docMk/>
            <pc:sldMk cId="3785892183" sldId="704"/>
            <ac:spMk id="17" creationId="{28599291-BE97-4FB7-8807-701550C5DAD1}"/>
          </ac:spMkLst>
        </pc:spChg>
        <pc:spChg chg="add mod">
          <ac:chgData name="Cristian Chilipirea" userId="34ab170da5908fc4" providerId="LiveId" clId="{5D693788-FA40-4E62-8C8D-797947305CF8}" dt="2022-03-13T17:42:51.104" v="193"/>
          <ac:spMkLst>
            <pc:docMk/>
            <pc:sldMk cId="3785892183" sldId="704"/>
            <ac:spMk id="20" creationId="{DEF57A94-1392-49E7-8A78-066B4C46DD73}"/>
          </ac:spMkLst>
        </pc:spChg>
        <pc:spChg chg="add mod">
          <ac:chgData name="Cristian Chilipirea" userId="34ab170da5908fc4" providerId="LiveId" clId="{5D693788-FA40-4E62-8C8D-797947305CF8}" dt="2022-03-13T17:42:51.104" v="193"/>
          <ac:spMkLst>
            <pc:docMk/>
            <pc:sldMk cId="3785892183" sldId="704"/>
            <ac:spMk id="21" creationId="{474725D9-EDD8-45D8-8254-5BB89201AAE5}"/>
          </ac:spMkLst>
        </pc:spChg>
        <pc:spChg chg="add mod">
          <ac:chgData name="Cristian Chilipirea" userId="34ab170da5908fc4" providerId="LiveId" clId="{5D693788-FA40-4E62-8C8D-797947305CF8}" dt="2022-03-13T17:42:51.104" v="193"/>
          <ac:spMkLst>
            <pc:docMk/>
            <pc:sldMk cId="3785892183" sldId="704"/>
            <ac:spMk id="22" creationId="{CE530ACA-F213-499D-BFDC-9AF32585075A}"/>
          </ac:spMkLst>
        </pc:spChg>
        <pc:spChg chg="add mod">
          <ac:chgData name="Cristian Chilipirea" userId="34ab170da5908fc4" providerId="LiveId" clId="{5D693788-FA40-4E62-8C8D-797947305CF8}" dt="2022-03-13T17:42:51.104" v="193"/>
          <ac:spMkLst>
            <pc:docMk/>
            <pc:sldMk cId="3785892183" sldId="704"/>
            <ac:spMk id="26" creationId="{B5A44DB0-1679-44DF-B263-A2854430BF07}"/>
          </ac:spMkLst>
        </pc:spChg>
        <pc:spChg chg="add mod">
          <ac:chgData name="Cristian Chilipirea" userId="34ab170da5908fc4" providerId="LiveId" clId="{5D693788-FA40-4E62-8C8D-797947305CF8}" dt="2022-03-13T17:42:51.104" v="193"/>
          <ac:spMkLst>
            <pc:docMk/>
            <pc:sldMk cId="3785892183" sldId="704"/>
            <ac:spMk id="27" creationId="{DE88CC11-7D0C-4483-84B2-0EF5584546CD}"/>
          </ac:spMkLst>
        </pc:spChg>
        <pc:spChg chg="add mod">
          <ac:chgData name="Cristian Chilipirea" userId="34ab170da5908fc4" providerId="LiveId" clId="{5D693788-FA40-4E62-8C8D-797947305CF8}" dt="2022-03-13T17:42:51.104" v="193"/>
          <ac:spMkLst>
            <pc:docMk/>
            <pc:sldMk cId="3785892183" sldId="704"/>
            <ac:spMk id="28" creationId="{2ABF4ECF-5763-4D84-A82B-D831E5992DAA}"/>
          </ac:spMkLst>
        </pc:spChg>
        <pc:spChg chg="add mod">
          <ac:chgData name="Cristian Chilipirea" userId="34ab170da5908fc4" providerId="LiveId" clId="{5D693788-FA40-4E62-8C8D-797947305CF8}" dt="2022-03-13T17:42:51.104" v="193"/>
          <ac:spMkLst>
            <pc:docMk/>
            <pc:sldMk cId="3785892183" sldId="704"/>
            <ac:spMk id="32" creationId="{B6312E06-5AF7-422D-928A-1CF0443535D3}"/>
          </ac:spMkLst>
        </pc:spChg>
        <pc:spChg chg="add mod">
          <ac:chgData name="Cristian Chilipirea" userId="34ab170da5908fc4" providerId="LiveId" clId="{5D693788-FA40-4E62-8C8D-797947305CF8}" dt="2022-03-13T17:42:51.104" v="193"/>
          <ac:spMkLst>
            <pc:docMk/>
            <pc:sldMk cId="3785892183" sldId="704"/>
            <ac:spMk id="33" creationId="{2D31FE18-267A-4E10-9472-EC9C87079023}"/>
          </ac:spMkLst>
        </pc:spChg>
        <pc:cxnChg chg="del mod">
          <ac:chgData name="Cristian Chilipirea" userId="34ab170da5908fc4" providerId="LiveId" clId="{5D693788-FA40-4E62-8C8D-797947305CF8}" dt="2022-03-13T17:42:50.061" v="192" actId="478"/>
          <ac:cxnSpMkLst>
            <pc:docMk/>
            <pc:sldMk cId="3785892183" sldId="704"/>
            <ac:cxnSpMk id="8" creationId="{26C35EC2-10A7-43CC-8542-1FAD30744EC0}"/>
          </ac:cxnSpMkLst>
        </pc:cxnChg>
        <pc:cxnChg chg="del mod">
          <ac:chgData name="Cristian Chilipirea" userId="34ab170da5908fc4" providerId="LiveId" clId="{5D693788-FA40-4E62-8C8D-797947305CF8}" dt="2022-03-13T17:42:50.061" v="192" actId="478"/>
          <ac:cxnSpMkLst>
            <pc:docMk/>
            <pc:sldMk cId="3785892183" sldId="704"/>
            <ac:cxnSpMk id="9" creationId="{13B95AAE-CB35-4248-88B2-F8D3C1512C48}"/>
          </ac:cxnSpMkLst>
        </pc:cxnChg>
        <pc:cxnChg chg="del mod">
          <ac:chgData name="Cristian Chilipirea" userId="34ab170da5908fc4" providerId="LiveId" clId="{5D693788-FA40-4E62-8C8D-797947305CF8}" dt="2022-03-13T17:42:50.061" v="192" actId="478"/>
          <ac:cxnSpMkLst>
            <pc:docMk/>
            <pc:sldMk cId="3785892183" sldId="704"/>
            <ac:cxnSpMk id="13" creationId="{4FEEE301-FF1A-4A2E-A694-5B28BED70478}"/>
          </ac:cxnSpMkLst>
        </pc:cxnChg>
        <pc:cxnChg chg="del mod">
          <ac:chgData name="Cristian Chilipirea" userId="34ab170da5908fc4" providerId="LiveId" clId="{5D693788-FA40-4E62-8C8D-797947305CF8}" dt="2022-03-13T17:42:50.061" v="192" actId="478"/>
          <ac:cxnSpMkLst>
            <pc:docMk/>
            <pc:sldMk cId="3785892183" sldId="704"/>
            <ac:cxnSpMk id="14" creationId="{3CFF38FD-8B4D-4CA3-AEF2-E74AF5712FFD}"/>
          </ac:cxnSpMkLst>
        </pc:cxnChg>
        <pc:cxnChg chg="del mod">
          <ac:chgData name="Cristian Chilipirea" userId="34ab170da5908fc4" providerId="LiveId" clId="{5D693788-FA40-4E62-8C8D-797947305CF8}" dt="2022-03-13T17:42:50.061" v="192" actId="478"/>
          <ac:cxnSpMkLst>
            <pc:docMk/>
            <pc:sldMk cId="3785892183" sldId="704"/>
            <ac:cxnSpMk id="15" creationId="{4194D93F-4FDB-4EDA-A184-0EC1B5197162}"/>
          </ac:cxnSpMkLst>
        </pc:cxnChg>
        <pc:cxnChg chg="del mod">
          <ac:chgData name="Cristian Chilipirea" userId="34ab170da5908fc4" providerId="LiveId" clId="{5D693788-FA40-4E62-8C8D-797947305CF8}" dt="2022-03-13T17:42:50.061" v="192" actId="478"/>
          <ac:cxnSpMkLst>
            <pc:docMk/>
            <pc:sldMk cId="3785892183" sldId="704"/>
            <ac:cxnSpMk id="18" creationId="{F930098F-D5EC-468B-B0BC-95C0DCB83E68}"/>
          </ac:cxnSpMkLst>
        </pc:cxnChg>
        <pc:cxnChg chg="del mod">
          <ac:chgData name="Cristian Chilipirea" userId="34ab170da5908fc4" providerId="LiveId" clId="{5D693788-FA40-4E62-8C8D-797947305CF8}" dt="2022-03-13T17:42:50.061" v="192" actId="478"/>
          <ac:cxnSpMkLst>
            <pc:docMk/>
            <pc:sldMk cId="3785892183" sldId="704"/>
            <ac:cxnSpMk id="19" creationId="{D4BFC478-610B-43A9-8988-0B86176C0066}"/>
          </ac:cxnSpMkLst>
        </pc:cxnChg>
        <pc:cxnChg chg="add mod">
          <ac:chgData name="Cristian Chilipirea" userId="34ab170da5908fc4" providerId="LiveId" clId="{5D693788-FA40-4E62-8C8D-797947305CF8}" dt="2022-03-13T17:42:51.104" v="193"/>
          <ac:cxnSpMkLst>
            <pc:docMk/>
            <pc:sldMk cId="3785892183" sldId="704"/>
            <ac:cxnSpMk id="24" creationId="{CA1556EA-43AF-4C8B-B4E1-377328CCCF53}"/>
          </ac:cxnSpMkLst>
        </pc:cxnChg>
        <pc:cxnChg chg="add mod">
          <ac:chgData name="Cristian Chilipirea" userId="34ab170da5908fc4" providerId="LiveId" clId="{5D693788-FA40-4E62-8C8D-797947305CF8}" dt="2022-03-13T17:42:51.104" v="193"/>
          <ac:cxnSpMkLst>
            <pc:docMk/>
            <pc:sldMk cId="3785892183" sldId="704"/>
            <ac:cxnSpMk id="25" creationId="{1A52090B-682E-472A-88EC-F43293CEB599}"/>
          </ac:cxnSpMkLst>
        </pc:cxnChg>
        <pc:cxnChg chg="add mod">
          <ac:chgData name="Cristian Chilipirea" userId="34ab170da5908fc4" providerId="LiveId" clId="{5D693788-FA40-4E62-8C8D-797947305CF8}" dt="2022-03-13T17:42:51.104" v="193"/>
          <ac:cxnSpMkLst>
            <pc:docMk/>
            <pc:sldMk cId="3785892183" sldId="704"/>
            <ac:cxnSpMk id="29" creationId="{2E85FAC0-3CBF-4892-9B77-FE85A3033B00}"/>
          </ac:cxnSpMkLst>
        </pc:cxnChg>
        <pc:cxnChg chg="add mod">
          <ac:chgData name="Cristian Chilipirea" userId="34ab170da5908fc4" providerId="LiveId" clId="{5D693788-FA40-4E62-8C8D-797947305CF8}" dt="2022-03-13T17:42:51.104" v="193"/>
          <ac:cxnSpMkLst>
            <pc:docMk/>
            <pc:sldMk cId="3785892183" sldId="704"/>
            <ac:cxnSpMk id="30" creationId="{EBC3C076-AC1C-4F0F-A6F9-FE15C2F013CF}"/>
          </ac:cxnSpMkLst>
        </pc:cxnChg>
        <pc:cxnChg chg="add mod">
          <ac:chgData name="Cristian Chilipirea" userId="34ab170da5908fc4" providerId="LiveId" clId="{5D693788-FA40-4E62-8C8D-797947305CF8}" dt="2022-03-13T17:42:51.104" v="193"/>
          <ac:cxnSpMkLst>
            <pc:docMk/>
            <pc:sldMk cId="3785892183" sldId="704"/>
            <ac:cxnSpMk id="31" creationId="{887D7DB8-942B-4CD7-AEC7-88824CFC7E2C}"/>
          </ac:cxnSpMkLst>
        </pc:cxnChg>
        <pc:cxnChg chg="add mod">
          <ac:chgData name="Cristian Chilipirea" userId="34ab170da5908fc4" providerId="LiveId" clId="{5D693788-FA40-4E62-8C8D-797947305CF8}" dt="2022-03-13T17:42:51.104" v="193"/>
          <ac:cxnSpMkLst>
            <pc:docMk/>
            <pc:sldMk cId="3785892183" sldId="704"/>
            <ac:cxnSpMk id="34" creationId="{A3E1DD10-D03F-4BD0-BEF8-A866970739C8}"/>
          </ac:cxnSpMkLst>
        </pc:cxnChg>
        <pc:cxnChg chg="add mod">
          <ac:chgData name="Cristian Chilipirea" userId="34ab170da5908fc4" providerId="LiveId" clId="{5D693788-FA40-4E62-8C8D-797947305CF8}" dt="2022-03-13T17:42:51.104" v="193"/>
          <ac:cxnSpMkLst>
            <pc:docMk/>
            <pc:sldMk cId="3785892183" sldId="704"/>
            <ac:cxnSpMk id="35" creationId="{00A5D9D0-5314-4FD7-9B03-5E47193E83D3}"/>
          </ac:cxnSpMkLst>
        </pc:cxnChg>
      </pc:sldChg>
      <pc:sldChg chg="modSp add mod">
        <pc:chgData name="Cristian Chilipirea" userId="34ab170da5908fc4" providerId="LiveId" clId="{5D693788-FA40-4E62-8C8D-797947305CF8}" dt="2022-03-09T07:45:36.282" v="27" actId="207"/>
        <pc:sldMkLst>
          <pc:docMk/>
          <pc:sldMk cId="1829696311" sldId="705"/>
        </pc:sldMkLst>
        <pc:spChg chg="mod">
          <ac:chgData name="Cristian Chilipirea" userId="34ab170da5908fc4" providerId="LiveId" clId="{5D693788-FA40-4E62-8C8D-797947305CF8}" dt="2022-03-09T07:45:31.541" v="26" actId="20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5D693788-FA40-4E62-8C8D-797947305CF8}" dt="2022-03-09T07:45:28.438" v="25" actId="207"/>
          <ac:spMkLst>
            <pc:docMk/>
            <pc:sldMk cId="1829696311" sldId="705"/>
            <ac:spMk id="3" creationId="{A9E65F1C-FF01-4903-82E7-1259E7A5257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5" creationId="{29E0A06C-B0C8-46BB-9862-49BEC89670C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6" creationId="{A55F60A4-9E51-47BB-8D5B-A54700B76362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7" creationId="{6FBC9EC0-B09F-4A8B-9F18-5D1FB5BAD86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8" creationId="{115C1D01-3641-4066-9DD5-AC94E0CAFF2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2" creationId="{68B67770-D153-47D4-99DA-84A9FF540C2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3" creationId="{EDC3FC1E-D8C1-46C5-AAB8-069D723D983C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4" creationId="{7430D3B7-4A5D-46B5-8A2B-F838541D7A4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8" creationId="{D0AD743D-2BFF-4593-83B5-3BEFE9B31B3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9" creationId="{710D0C30-ED14-467F-8C85-875CA1F17E84}"/>
          </ac:spMkLst>
        </pc:spChg>
      </pc:sldChg>
      <pc:sldChg chg="addSp delSp modSp add mod">
        <pc:chgData name="Cristian Chilipirea" userId="34ab170da5908fc4" providerId="LiveId" clId="{5D693788-FA40-4E62-8C8D-797947305CF8}" dt="2022-03-13T17:39:06.750" v="155"/>
        <pc:sldMkLst>
          <pc:docMk/>
          <pc:sldMk cId="2087043223" sldId="706"/>
        </pc:sldMkLst>
        <pc:spChg chg="mod">
          <ac:chgData name="Cristian Chilipirea" userId="34ab170da5908fc4" providerId="LiveId" clId="{5D693788-FA40-4E62-8C8D-797947305CF8}" dt="2022-03-09T07:50:15.303" v="89" actId="20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5D693788-FA40-4E62-8C8D-797947305CF8}" dt="2022-03-13T17:39:05.769" v="154" actId="478"/>
          <ac:spMkLst>
            <pc:docMk/>
            <pc:sldMk cId="2087043223" sldId="706"/>
            <ac:spMk id="7" creationId="{21EB19E7-6CBA-411A-9D12-D15EF04ABAD7}"/>
          </ac:spMkLst>
        </pc:spChg>
        <pc:spChg chg="del">
          <ac:chgData name="Cristian Chilipirea" userId="34ab170da5908fc4" providerId="LiveId" clId="{5D693788-FA40-4E62-8C8D-797947305CF8}" dt="2022-03-13T17:39:05.769" v="154" actId="478"/>
          <ac:spMkLst>
            <pc:docMk/>
            <pc:sldMk cId="2087043223" sldId="706"/>
            <ac:spMk id="8" creationId="{47279417-1C85-4B87-8AD0-8258A0F0AF51}"/>
          </ac:spMkLst>
        </pc:spChg>
        <pc:spChg chg="del">
          <ac:chgData name="Cristian Chilipirea" userId="34ab170da5908fc4" providerId="LiveId" clId="{5D693788-FA40-4E62-8C8D-797947305CF8}" dt="2022-03-13T17:39:05.769" v="154" actId="478"/>
          <ac:spMkLst>
            <pc:docMk/>
            <pc:sldMk cId="2087043223" sldId="706"/>
            <ac:spMk id="9" creationId="{7BDA5A21-D93C-4060-B6BC-6F18D941283D}"/>
          </ac:spMkLst>
        </pc:spChg>
        <pc:spChg chg="del">
          <ac:chgData name="Cristian Chilipirea" userId="34ab170da5908fc4" providerId="LiveId" clId="{5D693788-FA40-4E62-8C8D-797947305CF8}" dt="2022-03-13T17:39:05.769" v="154" actId="478"/>
          <ac:spMkLst>
            <pc:docMk/>
            <pc:sldMk cId="2087043223" sldId="706"/>
            <ac:spMk id="10" creationId="{5F6F212C-2B09-47FA-8E17-54EA397CCD1E}"/>
          </ac:spMkLst>
        </pc:spChg>
        <pc:spChg chg="del">
          <ac:chgData name="Cristian Chilipirea" userId="34ab170da5908fc4" providerId="LiveId" clId="{5D693788-FA40-4E62-8C8D-797947305CF8}" dt="2022-03-13T17:39:05.769" v="154" actId="478"/>
          <ac:spMkLst>
            <pc:docMk/>
            <pc:sldMk cId="2087043223" sldId="706"/>
            <ac:spMk id="14" creationId="{39901C2A-A8CA-4B4D-9364-BCDB516B65B1}"/>
          </ac:spMkLst>
        </pc:spChg>
        <pc:spChg chg="del">
          <ac:chgData name="Cristian Chilipirea" userId="34ab170da5908fc4" providerId="LiveId" clId="{5D693788-FA40-4E62-8C8D-797947305CF8}" dt="2022-03-13T17:39:05.769" v="154" actId="478"/>
          <ac:spMkLst>
            <pc:docMk/>
            <pc:sldMk cId="2087043223" sldId="706"/>
            <ac:spMk id="15" creationId="{ACBA34FD-177C-43E8-8DE5-4546AB7A264F}"/>
          </ac:spMkLst>
        </pc:spChg>
        <pc:spChg chg="del">
          <ac:chgData name="Cristian Chilipirea" userId="34ab170da5908fc4" providerId="LiveId" clId="{5D693788-FA40-4E62-8C8D-797947305CF8}" dt="2022-03-13T17:39:05.769" v="154" actId="478"/>
          <ac:spMkLst>
            <pc:docMk/>
            <pc:sldMk cId="2087043223" sldId="706"/>
            <ac:spMk id="16" creationId="{88278246-85AC-4E71-87F9-F7FF40F3248D}"/>
          </ac:spMkLst>
        </pc:spChg>
        <pc:spChg chg="del">
          <ac:chgData name="Cristian Chilipirea" userId="34ab170da5908fc4" providerId="LiveId" clId="{5D693788-FA40-4E62-8C8D-797947305CF8}" dt="2022-03-13T17:39:05.769" v="154" actId="478"/>
          <ac:spMkLst>
            <pc:docMk/>
            <pc:sldMk cId="2087043223" sldId="706"/>
            <ac:spMk id="20" creationId="{EE6FE88E-A929-4C60-8348-260974083536}"/>
          </ac:spMkLst>
        </pc:spChg>
        <pc:spChg chg="del">
          <ac:chgData name="Cristian Chilipirea" userId="34ab170da5908fc4" providerId="LiveId" clId="{5D693788-FA40-4E62-8C8D-797947305CF8}" dt="2022-03-13T17:39:05.769" v="154" actId="478"/>
          <ac:spMkLst>
            <pc:docMk/>
            <pc:sldMk cId="2087043223" sldId="706"/>
            <ac:spMk id="21" creationId="{643FAB34-ADE7-4178-A482-0E0CF541CF3A}"/>
          </ac:spMkLst>
        </pc:spChg>
        <pc:spChg chg="add mod">
          <ac:chgData name="Cristian Chilipirea" userId="34ab170da5908fc4" providerId="LiveId" clId="{5D693788-FA40-4E62-8C8D-797947305CF8}" dt="2022-03-13T17:39:06.750" v="155"/>
          <ac:spMkLst>
            <pc:docMk/>
            <pc:sldMk cId="2087043223" sldId="706"/>
            <ac:spMk id="24" creationId="{33B7F992-0BA8-455C-9130-F19A10AB5671}"/>
          </ac:spMkLst>
        </pc:spChg>
        <pc:spChg chg="add mod">
          <ac:chgData name="Cristian Chilipirea" userId="34ab170da5908fc4" providerId="LiveId" clId="{5D693788-FA40-4E62-8C8D-797947305CF8}" dt="2022-03-13T17:39:06.750" v="155"/>
          <ac:spMkLst>
            <pc:docMk/>
            <pc:sldMk cId="2087043223" sldId="706"/>
            <ac:spMk id="25" creationId="{A3D6126D-5743-4A5B-8872-0487AFAC59B4}"/>
          </ac:spMkLst>
        </pc:spChg>
        <pc:spChg chg="add mod">
          <ac:chgData name="Cristian Chilipirea" userId="34ab170da5908fc4" providerId="LiveId" clId="{5D693788-FA40-4E62-8C8D-797947305CF8}" dt="2022-03-13T17:39:06.750" v="155"/>
          <ac:spMkLst>
            <pc:docMk/>
            <pc:sldMk cId="2087043223" sldId="706"/>
            <ac:spMk id="26" creationId="{7C96D097-5AAB-431C-A256-F81B9EE8680B}"/>
          </ac:spMkLst>
        </pc:spChg>
        <pc:spChg chg="add mod">
          <ac:chgData name="Cristian Chilipirea" userId="34ab170da5908fc4" providerId="LiveId" clId="{5D693788-FA40-4E62-8C8D-797947305CF8}" dt="2022-03-13T17:39:06.750" v="155"/>
          <ac:spMkLst>
            <pc:docMk/>
            <pc:sldMk cId="2087043223" sldId="706"/>
            <ac:spMk id="29" creationId="{ED1CAD91-AF98-4EF3-86E7-424B56D74D61}"/>
          </ac:spMkLst>
        </pc:spChg>
        <pc:spChg chg="add mod">
          <ac:chgData name="Cristian Chilipirea" userId="34ab170da5908fc4" providerId="LiveId" clId="{5D693788-FA40-4E62-8C8D-797947305CF8}" dt="2022-03-13T17:39:06.750" v="155"/>
          <ac:spMkLst>
            <pc:docMk/>
            <pc:sldMk cId="2087043223" sldId="706"/>
            <ac:spMk id="30" creationId="{4FF31C99-3BF1-479B-B20E-90AC4CDF388F}"/>
          </ac:spMkLst>
        </pc:spChg>
        <pc:spChg chg="add mod">
          <ac:chgData name="Cristian Chilipirea" userId="34ab170da5908fc4" providerId="LiveId" clId="{5D693788-FA40-4E62-8C8D-797947305CF8}" dt="2022-03-13T17:39:06.750" v="155"/>
          <ac:spMkLst>
            <pc:docMk/>
            <pc:sldMk cId="2087043223" sldId="706"/>
            <ac:spMk id="31" creationId="{11613457-1CE0-4525-817A-11C8660481DA}"/>
          </ac:spMkLst>
        </pc:spChg>
        <pc:spChg chg="add mod">
          <ac:chgData name="Cristian Chilipirea" userId="34ab170da5908fc4" providerId="LiveId" clId="{5D693788-FA40-4E62-8C8D-797947305CF8}" dt="2022-03-13T17:39:06.750" v="155"/>
          <ac:spMkLst>
            <pc:docMk/>
            <pc:sldMk cId="2087043223" sldId="706"/>
            <ac:spMk id="35" creationId="{13CBF57A-4A0B-4C17-9D01-56577B792181}"/>
          </ac:spMkLst>
        </pc:spChg>
        <pc:spChg chg="add mod">
          <ac:chgData name="Cristian Chilipirea" userId="34ab170da5908fc4" providerId="LiveId" clId="{5D693788-FA40-4E62-8C8D-797947305CF8}" dt="2022-03-13T17:39:06.750" v="155"/>
          <ac:spMkLst>
            <pc:docMk/>
            <pc:sldMk cId="2087043223" sldId="706"/>
            <ac:spMk id="36" creationId="{AEB2FAD0-46ED-46B2-A268-499C52F4B8FB}"/>
          </ac:spMkLst>
        </pc:spChg>
        <pc:cxnChg chg="del mod">
          <ac:chgData name="Cristian Chilipirea" userId="34ab170da5908fc4" providerId="LiveId" clId="{5D693788-FA40-4E62-8C8D-797947305CF8}" dt="2022-03-13T17:39:05.769" v="154" actId="478"/>
          <ac:cxnSpMkLst>
            <pc:docMk/>
            <pc:sldMk cId="2087043223" sldId="706"/>
            <ac:cxnSpMk id="11" creationId="{15F4012E-AF9F-499E-9EC2-81B201BC18E5}"/>
          </ac:cxnSpMkLst>
        </pc:cxnChg>
        <pc:cxnChg chg="del mod">
          <ac:chgData name="Cristian Chilipirea" userId="34ab170da5908fc4" providerId="LiveId" clId="{5D693788-FA40-4E62-8C8D-797947305CF8}" dt="2022-03-13T17:39:05.769" v="154" actId="478"/>
          <ac:cxnSpMkLst>
            <pc:docMk/>
            <pc:sldMk cId="2087043223" sldId="706"/>
            <ac:cxnSpMk id="12" creationId="{65D43CCC-2876-4B2B-B08A-DF44117E5EB9}"/>
          </ac:cxnSpMkLst>
        </pc:cxnChg>
        <pc:cxnChg chg="del mod">
          <ac:chgData name="Cristian Chilipirea" userId="34ab170da5908fc4" providerId="LiveId" clId="{5D693788-FA40-4E62-8C8D-797947305CF8}" dt="2022-03-13T17:39:05.769" v="154" actId="478"/>
          <ac:cxnSpMkLst>
            <pc:docMk/>
            <pc:sldMk cId="2087043223" sldId="706"/>
            <ac:cxnSpMk id="13" creationId="{3946E777-1D1C-48CB-8B94-A01CAB88D038}"/>
          </ac:cxnSpMkLst>
        </pc:cxnChg>
        <pc:cxnChg chg="del mod">
          <ac:chgData name="Cristian Chilipirea" userId="34ab170da5908fc4" providerId="LiveId" clId="{5D693788-FA40-4E62-8C8D-797947305CF8}" dt="2022-03-13T17:39:05.769" v="154" actId="478"/>
          <ac:cxnSpMkLst>
            <pc:docMk/>
            <pc:sldMk cId="2087043223" sldId="706"/>
            <ac:cxnSpMk id="17" creationId="{5905D2EC-3338-45B6-AAF3-C054816F706B}"/>
          </ac:cxnSpMkLst>
        </pc:cxnChg>
        <pc:cxnChg chg="del mod">
          <ac:chgData name="Cristian Chilipirea" userId="34ab170da5908fc4" providerId="LiveId" clId="{5D693788-FA40-4E62-8C8D-797947305CF8}" dt="2022-03-13T17:39:05.769" v="154" actId="478"/>
          <ac:cxnSpMkLst>
            <pc:docMk/>
            <pc:sldMk cId="2087043223" sldId="706"/>
            <ac:cxnSpMk id="18" creationId="{F4285397-8DEC-497B-B62D-92E6F2093808}"/>
          </ac:cxnSpMkLst>
        </pc:cxnChg>
        <pc:cxnChg chg="del mod">
          <ac:chgData name="Cristian Chilipirea" userId="34ab170da5908fc4" providerId="LiveId" clId="{5D693788-FA40-4E62-8C8D-797947305CF8}" dt="2022-03-13T17:39:05.769" v="154" actId="478"/>
          <ac:cxnSpMkLst>
            <pc:docMk/>
            <pc:sldMk cId="2087043223" sldId="706"/>
            <ac:cxnSpMk id="19" creationId="{B6FF3A43-8FAB-4530-9F3A-4CFB7D484B62}"/>
          </ac:cxnSpMkLst>
        </pc:cxnChg>
        <pc:cxnChg chg="del mod">
          <ac:chgData name="Cristian Chilipirea" userId="34ab170da5908fc4" providerId="LiveId" clId="{5D693788-FA40-4E62-8C8D-797947305CF8}" dt="2022-03-13T17:39:05.769" v="154" actId="478"/>
          <ac:cxnSpMkLst>
            <pc:docMk/>
            <pc:sldMk cId="2087043223" sldId="706"/>
            <ac:cxnSpMk id="22" creationId="{E5BC91F7-B430-4B12-8029-1B2E208B8780}"/>
          </ac:cxnSpMkLst>
        </pc:cxnChg>
        <pc:cxnChg chg="del mod">
          <ac:chgData name="Cristian Chilipirea" userId="34ab170da5908fc4" providerId="LiveId" clId="{5D693788-FA40-4E62-8C8D-797947305CF8}" dt="2022-03-13T17:39:05.769" v="154" actId="478"/>
          <ac:cxnSpMkLst>
            <pc:docMk/>
            <pc:sldMk cId="2087043223" sldId="706"/>
            <ac:cxnSpMk id="23" creationId="{30B32B94-8B16-4693-ABB2-3CE43A73DCCC}"/>
          </ac:cxnSpMkLst>
        </pc:cxnChg>
        <pc:cxnChg chg="add mod">
          <ac:chgData name="Cristian Chilipirea" userId="34ab170da5908fc4" providerId="LiveId" clId="{5D693788-FA40-4E62-8C8D-797947305CF8}" dt="2022-03-13T17:39:06.750" v="155"/>
          <ac:cxnSpMkLst>
            <pc:docMk/>
            <pc:sldMk cId="2087043223" sldId="706"/>
            <ac:cxnSpMk id="27" creationId="{08E397F9-00DD-4B58-AB28-2EC161574EED}"/>
          </ac:cxnSpMkLst>
        </pc:cxnChg>
        <pc:cxnChg chg="add mod">
          <ac:chgData name="Cristian Chilipirea" userId="34ab170da5908fc4" providerId="LiveId" clId="{5D693788-FA40-4E62-8C8D-797947305CF8}" dt="2022-03-13T17:39:06.750" v="155"/>
          <ac:cxnSpMkLst>
            <pc:docMk/>
            <pc:sldMk cId="2087043223" sldId="706"/>
            <ac:cxnSpMk id="28" creationId="{5DA42118-0BB2-4C5A-ADB1-A762AD5181E1}"/>
          </ac:cxnSpMkLst>
        </pc:cxnChg>
        <pc:cxnChg chg="add mod">
          <ac:chgData name="Cristian Chilipirea" userId="34ab170da5908fc4" providerId="LiveId" clId="{5D693788-FA40-4E62-8C8D-797947305CF8}" dt="2022-03-13T17:39:06.750" v="155"/>
          <ac:cxnSpMkLst>
            <pc:docMk/>
            <pc:sldMk cId="2087043223" sldId="706"/>
            <ac:cxnSpMk id="32" creationId="{BB91191E-B424-43EF-8B1E-0E456FC55A3E}"/>
          </ac:cxnSpMkLst>
        </pc:cxnChg>
        <pc:cxnChg chg="add mod">
          <ac:chgData name="Cristian Chilipirea" userId="34ab170da5908fc4" providerId="LiveId" clId="{5D693788-FA40-4E62-8C8D-797947305CF8}" dt="2022-03-13T17:39:06.750" v="155"/>
          <ac:cxnSpMkLst>
            <pc:docMk/>
            <pc:sldMk cId="2087043223" sldId="706"/>
            <ac:cxnSpMk id="33" creationId="{A4E982C7-CE56-45BD-A434-A87E875E9085}"/>
          </ac:cxnSpMkLst>
        </pc:cxnChg>
        <pc:cxnChg chg="add mod">
          <ac:chgData name="Cristian Chilipirea" userId="34ab170da5908fc4" providerId="LiveId" clId="{5D693788-FA40-4E62-8C8D-797947305CF8}" dt="2022-03-13T17:39:06.750" v="155"/>
          <ac:cxnSpMkLst>
            <pc:docMk/>
            <pc:sldMk cId="2087043223" sldId="706"/>
            <ac:cxnSpMk id="34" creationId="{68124D4B-E112-4F2C-AB8A-1A918320FB5B}"/>
          </ac:cxnSpMkLst>
        </pc:cxnChg>
        <pc:cxnChg chg="add mod">
          <ac:chgData name="Cristian Chilipirea" userId="34ab170da5908fc4" providerId="LiveId" clId="{5D693788-FA40-4E62-8C8D-797947305CF8}" dt="2022-03-13T17:39:06.750" v="155"/>
          <ac:cxnSpMkLst>
            <pc:docMk/>
            <pc:sldMk cId="2087043223" sldId="706"/>
            <ac:cxnSpMk id="37" creationId="{D718E436-F3AD-44E6-8FCF-FDCFFD963DB5}"/>
          </ac:cxnSpMkLst>
        </pc:cxnChg>
        <pc:cxnChg chg="add mod">
          <ac:chgData name="Cristian Chilipirea" userId="34ab170da5908fc4" providerId="LiveId" clId="{5D693788-FA40-4E62-8C8D-797947305CF8}" dt="2022-03-13T17:39:06.750" v="155"/>
          <ac:cxnSpMkLst>
            <pc:docMk/>
            <pc:sldMk cId="2087043223" sldId="706"/>
            <ac:cxnSpMk id="38" creationId="{2A04838C-062B-4F8A-9E15-1DFEAADAA15D}"/>
          </ac:cxnSpMkLst>
        </pc:cxnChg>
      </pc:sldChg>
      <pc:sldChg chg="addSp delSp modSp add mod">
        <pc:chgData name="Cristian Chilipirea" userId="34ab170da5908fc4" providerId="LiveId" clId="{5D693788-FA40-4E62-8C8D-797947305CF8}" dt="2022-03-13T17:38:36.522" v="146"/>
        <pc:sldMkLst>
          <pc:docMk/>
          <pc:sldMk cId="1910641494" sldId="707"/>
        </pc:sldMkLst>
        <pc:spChg chg="mod">
          <ac:chgData name="Cristian Chilipirea" userId="34ab170da5908fc4" providerId="LiveId" clId="{5D693788-FA40-4E62-8C8D-797947305CF8}" dt="2022-03-09T07:50:05.288" v="86" actId="20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5D693788-FA40-4E62-8C8D-797947305CF8}" dt="2022-03-13T17:38:35.141" v="145" actId="478"/>
          <ac:spMkLst>
            <pc:docMk/>
            <pc:sldMk cId="1910641494" sldId="707"/>
            <ac:spMk id="5" creationId="{CA4E6AFC-3135-42CA-A2F2-E11D91109C34}"/>
          </ac:spMkLst>
        </pc:spChg>
        <pc:spChg chg="del">
          <ac:chgData name="Cristian Chilipirea" userId="34ab170da5908fc4" providerId="LiveId" clId="{5D693788-FA40-4E62-8C8D-797947305CF8}" dt="2022-03-13T17:38:35.141" v="145" actId="478"/>
          <ac:spMkLst>
            <pc:docMk/>
            <pc:sldMk cId="1910641494" sldId="707"/>
            <ac:spMk id="6" creationId="{B7DC2276-9C35-4A2C-B179-88E19216AA5A}"/>
          </ac:spMkLst>
        </pc:spChg>
        <pc:spChg chg="del">
          <ac:chgData name="Cristian Chilipirea" userId="34ab170da5908fc4" providerId="LiveId" clId="{5D693788-FA40-4E62-8C8D-797947305CF8}" dt="2022-03-13T17:38:35.141" v="145" actId="478"/>
          <ac:spMkLst>
            <pc:docMk/>
            <pc:sldMk cId="1910641494" sldId="707"/>
            <ac:spMk id="7" creationId="{F0B9873D-BBE7-4A91-8488-F331E0D8D23B}"/>
          </ac:spMkLst>
        </pc:spChg>
        <pc:spChg chg="del">
          <ac:chgData name="Cristian Chilipirea" userId="34ab170da5908fc4" providerId="LiveId" clId="{5D693788-FA40-4E62-8C8D-797947305CF8}" dt="2022-03-13T17:38:35.141" v="145" actId="478"/>
          <ac:spMkLst>
            <pc:docMk/>
            <pc:sldMk cId="1910641494" sldId="707"/>
            <ac:spMk id="10" creationId="{07D30EC9-3C01-4864-A1CF-DB4459EA918E}"/>
          </ac:spMkLst>
        </pc:spChg>
        <pc:spChg chg="del">
          <ac:chgData name="Cristian Chilipirea" userId="34ab170da5908fc4" providerId="LiveId" clId="{5D693788-FA40-4E62-8C8D-797947305CF8}" dt="2022-03-13T17:38:35.141" v="145" actId="478"/>
          <ac:spMkLst>
            <pc:docMk/>
            <pc:sldMk cId="1910641494" sldId="707"/>
            <ac:spMk id="11" creationId="{82B42AA1-3B5E-4DCD-80BE-37B63F118BB5}"/>
          </ac:spMkLst>
        </pc:spChg>
        <pc:spChg chg="del">
          <ac:chgData name="Cristian Chilipirea" userId="34ab170da5908fc4" providerId="LiveId" clId="{5D693788-FA40-4E62-8C8D-797947305CF8}" dt="2022-03-13T17:38:35.141" v="145" actId="478"/>
          <ac:spMkLst>
            <pc:docMk/>
            <pc:sldMk cId="1910641494" sldId="707"/>
            <ac:spMk id="12" creationId="{4A56A218-14A4-4744-A589-5ABFD0421B5E}"/>
          </ac:spMkLst>
        </pc:spChg>
        <pc:spChg chg="del">
          <ac:chgData name="Cristian Chilipirea" userId="34ab170da5908fc4" providerId="LiveId" clId="{5D693788-FA40-4E62-8C8D-797947305CF8}" dt="2022-03-13T17:38:35.141" v="145" actId="478"/>
          <ac:spMkLst>
            <pc:docMk/>
            <pc:sldMk cId="1910641494" sldId="707"/>
            <ac:spMk id="16" creationId="{4DDD5A69-3ECA-4404-AEF7-ADE67F41E5AE}"/>
          </ac:spMkLst>
        </pc:spChg>
        <pc:spChg chg="del">
          <ac:chgData name="Cristian Chilipirea" userId="34ab170da5908fc4" providerId="LiveId" clId="{5D693788-FA40-4E62-8C8D-797947305CF8}" dt="2022-03-13T17:38:35.141" v="145" actId="478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5D693788-FA40-4E62-8C8D-797947305CF8}" dt="2022-03-13T17:38:36.522" v="146"/>
          <ac:spMkLst>
            <pc:docMk/>
            <pc:sldMk cId="1910641494" sldId="707"/>
            <ac:spMk id="20" creationId="{1AE0CCE8-275F-4E14-811B-9C4941609BC1}"/>
          </ac:spMkLst>
        </pc:spChg>
        <pc:spChg chg="add mod">
          <ac:chgData name="Cristian Chilipirea" userId="34ab170da5908fc4" providerId="LiveId" clId="{5D693788-FA40-4E62-8C8D-797947305CF8}" dt="2022-03-13T17:38:36.522" v="146"/>
          <ac:spMkLst>
            <pc:docMk/>
            <pc:sldMk cId="1910641494" sldId="707"/>
            <ac:spMk id="22" creationId="{AAE16948-5AAC-4FF1-B92A-4BA0F16BD47C}"/>
          </ac:spMkLst>
        </pc:spChg>
        <pc:spChg chg="add mod">
          <ac:chgData name="Cristian Chilipirea" userId="34ab170da5908fc4" providerId="LiveId" clId="{5D693788-FA40-4E62-8C8D-797947305CF8}" dt="2022-03-13T17:38:36.522" v="146"/>
          <ac:spMkLst>
            <pc:docMk/>
            <pc:sldMk cId="1910641494" sldId="707"/>
            <ac:spMk id="23" creationId="{BA994F2A-17FB-4B46-9D98-FA40098CA47E}"/>
          </ac:spMkLst>
        </pc:spChg>
        <pc:spChg chg="add mod">
          <ac:chgData name="Cristian Chilipirea" userId="34ab170da5908fc4" providerId="LiveId" clId="{5D693788-FA40-4E62-8C8D-797947305CF8}" dt="2022-03-13T17:38:36.522" v="146"/>
          <ac:spMkLst>
            <pc:docMk/>
            <pc:sldMk cId="1910641494" sldId="707"/>
            <ac:spMk id="26" creationId="{F46AE18D-F4B5-421A-B56A-1FB4F13168F5}"/>
          </ac:spMkLst>
        </pc:spChg>
        <pc:spChg chg="add mod">
          <ac:chgData name="Cristian Chilipirea" userId="34ab170da5908fc4" providerId="LiveId" clId="{5D693788-FA40-4E62-8C8D-797947305CF8}" dt="2022-03-13T17:38:36.522" v="146"/>
          <ac:spMkLst>
            <pc:docMk/>
            <pc:sldMk cId="1910641494" sldId="707"/>
            <ac:spMk id="27" creationId="{915D0D55-D3F8-4BC5-B62F-12B49212C368}"/>
          </ac:spMkLst>
        </pc:spChg>
        <pc:spChg chg="add mod">
          <ac:chgData name="Cristian Chilipirea" userId="34ab170da5908fc4" providerId="LiveId" clId="{5D693788-FA40-4E62-8C8D-797947305CF8}" dt="2022-03-13T17:38:36.522" v="146"/>
          <ac:spMkLst>
            <pc:docMk/>
            <pc:sldMk cId="1910641494" sldId="707"/>
            <ac:spMk id="28" creationId="{FB27FDEB-DFA7-4ACC-9C04-FE1B0868B9C6}"/>
          </ac:spMkLst>
        </pc:spChg>
        <pc:spChg chg="add mod">
          <ac:chgData name="Cristian Chilipirea" userId="34ab170da5908fc4" providerId="LiveId" clId="{5D693788-FA40-4E62-8C8D-797947305CF8}" dt="2022-03-13T17:38:36.522" v="146"/>
          <ac:spMkLst>
            <pc:docMk/>
            <pc:sldMk cId="1910641494" sldId="707"/>
            <ac:spMk id="32" creationId="{56FB2C95-4CDD-48BE-885C-E7C4722E6CFB}"/>
          </ac:spMkLst>
        </pc:spChg>
        <pc:spChg chg="add mod">
          <ac:chgData name="Cristian Chilipirea" userId="34ab170da5908fc4" providerId="LiveId" clId="{5D693788-FA40-4E62-8C8D-797947305CF8}" dt="2022-03-13T17:38:36.522" v="146"/>
          <ac:spMkLst>
            <pc:docMk/>
            <pc:sldMk cId="1910641494" sldId="707"/>
            <ac:spMk id="33" creationId="{1B1E5EF6-9C1F-4CF4-8613-E14261A9A3F8}"/>
          </ac:spMkLst>
        </pc:spChg>
        <pc:cxnChg chg="del mod">
          <ac:chgData name="Cristian Chilipirea" userId="34ab170da5908fc4" providerId="LiveId" clId="{5D693788-FA40-4E62-8C8D-797947305CF8}" dt="2022-03-13T17:38:35.141" v="145" actId="478"/>
          <ac:cxnSpMkLst>
            <pc:docMk/>
            <pc:sldMk cId="1910641494" sldId="707"/>
            <ac:cxnSpMk id="8" creationId="{D8F387BA-1708-451B-8FD0-A3715E89143D}"/>
          </ac:cxnSpMkLst>
        </pc:cxnChg>
        <pc:cxnChg chg="del mod">
          <ac:chgData name="Cristian Chilipirea" userId="34ab170da5908fc4" providerId="LiveId" clId="{5D693788-FA40-4E62-8C8D-797947305CF8}" dt="2022-03-13T17:38:35.141" v="145" actId="478"/>
          <ac:cxnSpMkLst>
            <pc:docMk/>
            <pc:sldMk cId="1910641494" sldId="707"/>
            <ac:cxnSpMk id="9" creationId="{EED89601-0607-4FD2-ADA2-83BFAB0BF3FA}"/>
          </ac:cxnSpMkLst>
        </pc:cxnChg>
        <pc:cxnChg chg="del mod">
          <ac:chgData name="Cristian Chilipirea" userId="34ab170da5908fc4" providerId="LiveId" clId="{5D693788-FA40-4E62-8C8D-797947305CF8}" dt="2022-03-13T17:38:35.141" v="145" actId="478"/>
          <ac:cxnSpMkLst>
            <pc:docMk/>
            <pc:sldMk cId="1910641494" sldId="707"/>
            <ac:cxnSpMk id="13" creationId="{16B2006D-DB31-4EF5-8059-B7F46421D23F}"/>
          </ac:cxnSpMkLst>
        </pc:cxnChg>
        <pc:cxnChg chg="del mod">
          <ac:chgData name="Cristian Chilipirea" userId="34ab170da5908fc4" providerId="LiveId" clId="{5D693788-FA40-4E62-8C8D-797947305CF8}" dt="2022-03-13T17:38:35.141" v="145" actId="478"/>
          <ac:cxnSpMkLst>
            <pc:docMk/>
            <pc:sldMk cId="1910641494" sldId="707"/>
            <ac:cxnSpMk id="14" creationId="{47A8284E-45ED-4ABC-89A3-F29A8DB6B40B}"/>
          </ac:cxnSpMkLst>
        </pc:cxnChg>
        <pc:cxnChg chg="del mod">
          <ac:chgData name="Cristian Chilipirea" userId="34ab170da5908fc4" providerId="LiveId" clId="{5D693788-FA40-4E62-8C8D-797947305CF8}" dt="2022-03-13T17:38:35.141" v="145" actId="478"/>
          <ac:cxnSpMkLst>
            <pc:docMk/>
            <pc:sldMk cId="1910641494" sldId="707"/>
            <ac:cxnSpMk id="15" creationId="{D94F7004-FF6D-4830-8A8A-6B5A5B449CC5}"/>
          </ac:cxnSpMkLst>
        </pc:cxnChg>
        <pc:cxnChg chg="del mod">
          <ac:chgData name="Cristian Chilipirea" userId="34ab170da5908fc4" providerId="LiveId" clId="{5D693788-FA40-4E62-8C8D-797947305CF8}" dt="2022-03-13T17:38:35.141" v="145" actId="478"/>
          <ac:cxnSpMkLst>
            <pc:docMk/>
            <pc:sldMk cId="1910641494" sldId="707"/>
            <ac:cxnSpMk id="18" creationId="{249A97C0-C596-4D42-8F96-37324367C90D}"/>
          </ac:cxnSpMkLst>
        </pc:cxnChg>
        <pc:cxnChg chg="del mod">
          <ac:chgData name="Cristian Chilipirea" userId="34ab170da5908fc4" providerId="LiveId" clId="{5D693788-FA40-4E62-8C8D-797947305CF8}" dt="2022-03-13T17:38:35.141" v="145" actId="478"/>
          <ac:cxnSpMkLst>
            <pc:docMk/>
            <pc:sldMk cId="1910641494" sldId="707"/>
            <ac:cxnSpMk id="19" creationId="{6DE439CC-5893-4B46-A3B7-F05F1403891B}"/>
          </ac:cxnSpMkLst>
        </pc:cxnChg>
        <pc:cxnChg chg="add mod">
          <ac:chgData name="Cristian Chilipirea" userId="34ab170da5908fc4" providerId="LiveId" clId="{5D693788-FA40-4E62-8C8D-797947305CF8}" dt="2022-03-13T17:38:36.522" v="146"/>
          <ac:cxnSpMkLst>
            <pc:docMk/>
            <pc:sldMk cId="1910641494" sldId="707"/>
            <ac:cxnSpMk id="24" creationId="{868FA143-9D14-451F-A716-36EB776F2C66}"/>
          </ac:cxnSpMkLst>
        </pc:cxnChg>
        <pc:cxnChg chg="add mod">
          <ac:chgData name="Cristian Chilipirea" userId="34ab170da5908fc4" providerId="LiveId" clId="{5D693788-FA40-4E62-8C8D-797947305CF8}" dt="2022-03-13T17:38:36.522" v="146"/>
          <ac:cxnSpMkLst>
            <pc:docMk/>
            <pc:sldMk cId="1910641494" sldId="707"/>
            <ac:cxnSpMk id="25" creationId="{1F041B0F-3909-4CEC-A923-20A24A164808}"/>
          </ac:cxnSpMkLst>
        </pc:cxnChg>
        <pc:cxnChg chg="add mod">
          <ac:chgData name="Cristian Chilipirea" userId="34ab170da5908fc4" providerId="LiveId" clId="{5D693788-FA40-4E62-8C8D-797947305CF8}" dt="2022-03-13T17:38:36.522" v="146"/>
          <ac:cxnSpMkLst>
            <pc:docMk/>
            <pc:sldMk cId="1910641494" sldId="707"/>
            <ac:cxnSpMk id="29" creationId="{B1FDCC41-45F7-4C67-87F8-253286A32CDC}"/>
          </ac:cxnSpMkLst>
        </pc:cxnChg>
        <pc:cxnChg chg="add mod">
          <ac:chgData name="Cristian Chilipirea" userId="34ab170da5908fc4" providerId="LiveId" clId="{5D693788-FA40-4E62-8C8D-797947305CF8}" dt="2022-03-13T17:38:36.522" v="146"/>
          <ac:cxnSpMkLst>
            <pc:docMk/>
            <pc:sldMk cId="1910641494" sldId="707"/>
            <ac:cxnSpMk id="30" creationId="{8779D43C-410D-4699-B218-ED544EEC8E20}"/>
          </ac:cxnSpMkLst>
        </pc:cxnChg>
        <pc:cxnChg chg="add mod">
          <ac:chgData name="Cristian Chilipirea" userId="34ab170da5908fc4" providerId="LiveId" clId="{5D693788-FA40-4E62-8C8D-797947305CF8}" dt="2022-03-13T17:38:36.522" v="146"/>
          <ac:cxnSpMkLst>
            <pc:docMk/>
            <pc:sldMk cId="1910641494" sldId="707"/>
            <ac:cxnSpMk id="31" creationId="{A1D89FE6-24D3-4340-B5AB-C8CF93F0E5F6}"/>
          </ac:cxnSpMkLst>
        </pc:cxnChg>
        <pc:cxnChg chg="add mod">
          <ac:chgData name="Cristian Chilipirea" userId="34ab170da5908fc4" providerId="LiveId" clId="{5D693788-FA40-4E62-8C8D-797947305CF8}" dt="2022-03-13T17:38:36.522" v="146"/>
          <ac:cxnSpMkLst>
            <pc:docMk/>
            <pc:sldMk cId="1910641494" sldId="707"/>
            <ac:cxnSpMk id="34" creationId="{27CB27F6-0CCD-478A-8696-DF18E776BC5C}"/>
          </ac:cxnSpMkLst>
        </pc:cxnChg>
        <pc:cxnChg chg="add mod">
          <ac:chgData name="Cristian Chilipirea" userId="34ab170da5908fc4" providerId="LiveId" clId="{5D693788-FA40-4E62-8C8D-797947305CF8}" dt="2022-03-13T17:38:36.522" v="146"/>
          <ac:cxnSpMkLst>
            <pc:docMk/>
            <pc:sldMk cId="1910641494" sldId="707"/>
            <ac:cxnSpMk id="35" creationId="{0456D10D-B677-4352-9CA1-FDC120AA5998}"/>
          </ac:cxnSpMkLst>
        </pc:cxnChg>
      </pc:sldChg>
      <pc:sldChg chg="modSp add mod">
        <pc:chgData name="Cristian Chilipirea" userId="34ab170da5908fc4" providerId="LiveId" clId="{5D693788-FA40-4E62-8C8D-797947305CF8}" dt="2022-03-13T17:42:59.177" v="194" actId="207"/>
        <pc:sldMkLst>
          <pc:docMk/>
          <pc:sldMk cId="4260203964" sldId="708"/>
        </pc:sldMkLst>
        <pc:spChg chg="mod">
          <ac:chgData name="Cristian Chilipirea" userId="34ab170da5908fc4" providerId="LiveId" clId="{5D693788-FA40-4E62-8C8D-797947305CF8}" dt="2022-03-13T17:42:59.177" v="194" actId="207"/>
          <ac:spMkLst>
            <pc:docMk/>
            <pc:sldMk cId="4260203964" sldId="708"/>
            <ac:spMk id="7" creationId="{FD3D95DC-16E3-4191-8EE7-241354D242E5}"/>
          </ac:spMkLst>
        </pc:spChg>
      </pc:sldChg>
      <pc:sldChg chg="addSp delSp modSp add mod">
        <pc:chgData name="Cristian Chilipirea" userId="34ab170da5908fc4" providerId="LiveId" clId="{5D693788-FA40-4E62-8C8D-797947305CF8}" dt="2022-03-13T17:43:10.955" v="197" actId="1076"/>
        <pc:sldMkLst>
          <pc:docMk/>
          <pc:sldMk cId="1012895254" sldId="709"/>
        </pc:sldMkLst>
        <pc:spChg chg="del">
          <ac:chgData name="Cristian Chilipirea" userId="34ab170da5908fc4" providerId="LiveId" clId="{5D693788-FA40-4E62-8C8D-797947305CF8}" dt="2022-03-13T17:43:05.489" v="195" actId="478"/>
          <ac:spMkLst>
            <pc:docMk/>
            <pc:sldMk cId="1012895254" sldId="709"/>
            <ac:spMk id="7" creationId="{FDAC04D6-71EF-4437-8244-5CB5E14381D1}"/>
          </ac:spMkLst>
        </pc:spChg>
        <pc:spChg chg="del">
          <ac:chgData name="Cristian Chilipirea" userId="34ab170da5908fc4" providerId="LiveId" clId="{5D693788-FA40-4E62-8C8D-797947305CF8}" dt="2022-03-13T17:43:05.489" v="195" actId="478"/>
          <ac:spMkLst>
            <pc:docMk/>
            <pc:sldMk cId="1012895254" sldId="709"/>
            <ac:spMk id="8" creationId="{5F3E58F9-B781-4A2C-9CE6-EF0E33FD4C79}"/>
          </ac:spMkLst>
        </pc:spChg>
        <pc:spChg chg="del">
          <ac:chgData name="Cristian Chilipirea" userId="34ab170da5908fc4" providerId="LiveId" clId="{5D693788-FA40-4E62-8C8D-797947305CF8}" dt="2022-03-13T17:43:05.489" v="195" actId="478"/>
          <ac:spMkLst>
            <pc:docMk/>
            <pc:sldMk cId="1012895254" sldId="709"/>
            <ac:spMk id="9" creationId="{A862A958-69B2-4856-86CD-935A3E5D63B0}"/>
          </ac:spMkLst>
        </pc:spChg>
        <pc:spChg chg="del">
          <ac:chgData name="Cristian Chilipirea" userId="34ab170da5908fc4" providerId="LiveId" clId="{5D693788-FA40-4E62-8C8D-797947305CF8}" dt="2022-03-13T17:43:05.489" v="195" actId="478"/>
          <ac:spMkLst>
            <pc:docMk/>
            <pc:sldMk cId="1012895254" sldId="709"/>
            <ac:spMk id="12" creationId="{C056D73B-DF0A-47A8-B0E7-E3BA3C625F9E}"/>
          </ac:spMkLst>
        </pc:spChg>
        <pc:spChg chg="del">
          <ac:chgData name="Cristian Chilipirea" userId="34ab170da5908fc4" providerId="LiveId" clId="{5D693788-FA40-4E62-8C8D-797947305CF8}" dt="2022-03-13T17:43:05.489" v="195" actId="478"/>
          <ac:spMkLst>
            <pc:docMk/>
            <pc:sldMk cId="1012895254" sldId="709"/>
            <ac:spMk id="13" creationId="{E599A1E9-E446-441D-9E51-F2A2A67DD10D}"/>
          </ac:spMkLst>
        </pc:spChg>
        <pc:spChg chg="del">
          <ac:chgData name="Cristian Chilipirea" userId="34ab170da5908fc4" providerId="LiveId" clId="{5D693788-FA40-4E62-8C8D-797947305CF8}" dt="2022-03-13T17:43:05.489" v="195" actId="478"/>
          <ac:spMkLst>
            <pc:docMk/>
            <pc:sldMk cId="1012895254" sldId="709"/>
            <ac:spMk id="14" creationId="{D9E6BDD3-7FCE-4C8A-A27C-F3514EB61CB1}"/>
          </ac:spMkLst>
        </pc:spChg>
        <pc:spChg chg="del">
          <ac:chgData name="Cristian Chilipirea" userId="34ab170da5908fc4" providerId="LiveId" clId="{5D693788-FA40-4E62-8C8D-797947305CF8}" dt="2022-03-13T17:43:05.489" v="195" actId="478"/>
          <ac:spMkLst>
            <pc:docMk/>
            <pc:sldMk cId="1012895254" sldId="709"/>
            <ac:spMk id="18" creationId="{0D3F4542-8D7C-4AE4-AEE9-119DDF785AB0}"/>
          </ac:spMkLst>
        </pc:spChg>
        <pc:spChg chg="del">
          <ac:chgData name="Cristian Chilipirea" userId="34ab170da5908fc4" providerId="LiveId" clId="{5D693788-FA40-4E62-8C8D-797947305CF8}" dt="2022-03-13T17:43:05.489" v="195" actId="478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5D693788-FA40-4E62-8C8D-797947305CF8}" dt="2022-03-13T17:43:10.955" v="197" actId="1076"/>
          <ac:spMkLst>
            <pc:docMk/>
            <pc:sldMk cId="1012895254" sldId="709"/>
            <ac:spMk id="22" creationId="{F42C2589-F150-42FB-BE94-9F8324F62E3C}"/>
          </ac:spMkLst>
        </pc:spChg>
        <pc:spChg chg="add mod">
          <ac:chgData name="Cristian Chilipirea" userId="34ab170da5908fc4" providerId="LiveId" clId="{5D693788-FA40-4E62-8C8D-797947305CF8}" dt="2022-03-13T17:43:10.955" v="197" actId="1076"/>
          <ac:spMkLst>
            <pc:docMk/>
            <pc:sldMk cId="1012895254" sldId="709"/>
            <ac:spMk id="24" creationId="{267841D0-75F4-4295-A47A-1D604231743D}"/>
          </ac:spMkLst>
        </pc:spChg>
        <pc:spChg chg="add mod">
          <ac:chgData name="Cristian Chilipirea" userId="34ab170da5908fc4" providerId="LiveId" clId="{5D693788-FA40-4E62-8C8D-797947305CF8}" dt="2022-03-13T17:43:10.955" v="197" actId="1076"/>
          <ac:spMkLst>
            <pc:docMk/>
            <pc:sldMk cId="1012895254" sldId="709"/>
            <ac:spMk id="25" creationId="{CA394B38-7094-4D71-AB56-94E830B0DD43}"/>
          </ac:spMkLst>
        </pc:spChg>
        <pc:spChg chg="add mod">
          <ac:chgData name="Cristian Chilipirea" userId="34ab170da5908fc4" providerId="LiveId" clId="{5D693788-FA40-4E62-8C8D-797947305CF8}" dt="2022-03-13T17:43:10.955" v="197" actId="1076"/>
          <ac:spMkLst>
            <pc:docMk/>
            <pc:sldMk cId="1012895254" sldId="709"/>
            <ac:spMk id="28" creationId="{591F2F0A-6049-4621-BB08-EAFF99842723}"/>
          </ac:spMkLst>
        </pc:spChg>
        <pc:spChg chg="add mod">
          <ac:chgData name="Cristian Chilipirea" userId="34ab170da5908fc4" providerId="LiveId" clId="{5D693788-FA40-4E62-8C8D-797947305CF8}" dt="2022-03-13T17:43:10.955" v="197" actId="1076"/>
          <ac:spMkLst>
            <pc:docMk/>
            <pc:sldMk cId="1012895254" sldId="709"/>
            <ac:spMk id="29" creationId="{B222A32F-F851-4F35-A89E-7CD670AD7076}"/>
          </ac:spMkLst>
        </pc:spChg>
        <pc:spChg chg="add mod">
          <ac:chgData name="Cristian Chilipirea" userId="34ab170da5908fc4" providerId="LiveId" clId="{5D693788-FA40-4E62-8C8D-797947305CF8}" dt="2022-03-13T17:43:10.955" v="197" actId="1076"/>
          <ac:spMkLst>
            <pc:docMk/>
            <pc:sldMk cId="1012895254" sldId="709"/>
            <ac:spMk id="30" creationId="{4FFC2818-AB32-4651-8EC0-250CF9B26C3E}"/>
          </ac:spMkLst>
        </pc:spChg>
        <pc:spChg chg="add mod">
          <ac:chgData name="Cristian Chilipirea" userId="34ab170da5908fc4" providerId="LiveId" clId="{5D693788-FA40-4E62-8C8D-797947305CF8}" dt="2022-03-13T17:43:10.955" v="197" actId="1076"/>
          <ac:spMkLst>
            <pc:docMk/>
            <pc:sldMk cId="1012895254" sldId="709"/>
            <ac:spMk id="34" creationId="{766B6D27-5F57-4050-A935-19DE3596B106}"/>
          </ac:spMkLst>
        </pc:spChg>
        <pc:spChg chg="add mod">
          <ac:chgData name="Cristian Chilipirea" userId="34ab170da5908fc4" providerId="LiveId" clId="{5D693788-FA40-4E62-8C8D-797947305CF8}" dt="2022-03-13T17:43:10.955" v="197" actId="1076"/>
          <ac:spMkLst>
            <pc:docMk/>
            <pc:sldMk cId="1012895254" sldId="709"/>
            <ac:spMk id="35" creationId="{2463F2ED-244D-4D0A-B055-F64AF42ECF43}"/>
          </ac:spMkLst>
        </pc:spChg>
        <pc:cxnChg chg="del mod">
          <ac:chgData name="Cristian Chilipirea" userId="34ab170da5908fc4" providerId="LiveId" clId="{5D693788-FA40-4E62-8C8D-797947305CF8}" dt="2022-03-13T17:43:05.489" v="195" actId="478"/>
          <ac:cxnSpMkLst>
            <pc:docMk/>
            <pc:sldMk cId="1012895254" sldId="709"/>
            <ac:cxnSpMk id="10" creationId="{1643AC51-8C87-4C3B-B2C0-05DF9F07D570}"/>
          </ac:cxnSpMkLst>
        </pc:cxnChg>
        <pc:cxnChg chg="del mod">
          <ac:chgData name="Cristian Chilipirea" userId="34ab170da5908fc4" providerId="LiveId" clId="{5D693788-FA40-4E62-8C8D-797947305CF8}" dt="2022-03-13T17:43:05.489" v="195" actId="478"/>
          <ac:cxnSpMkLst>
            <pc:docMk/>
            <pc:sldMk cId="1012895254" sldId="709"/>
            <ac:cxnSpMk id="11" creationId="{DF0577B1-6E0C-4DB0-A2CE-2CB241276E79}"/>
          </ac:cxnSpMkLst>
        </pc:cxnChg>
        <pc:cxnChg chg="del mod">
          <ac:chgData name="Cristian Chilipirea" userId="34ab170da5908fc4" providerId="LiveId" clId="{5D693788-FA40-4E62-8C8D-797947305CF8}" dt="2022-03-13T17:43:05.489" v="195" actId="478"/>
          <ac:cxnSpMkLst>
            <pc:docMk/>
            <pc:sldMk cId="1012895254" sldId="709"/>
            <ac:cxnSpMk id="15" creationId="{9E34EB63-50EE-49E1-825B-4374AB593154}"/>
          </ac:cxnSpMkLst>
        </pc:cxnChg>
        <pc:cxnChg chg="del mod">
          <ac:chgData name="Cristian Chilipirea" userId="34ab170da5908fc4" providerId="LiveId" clId="{5D693788-FA40-4E62-8C8D-797947305CF8}" dt="2022-03-13T17:43:05.489" v="195" actId="478"/>
          <ac:cxnSpMkLst>
            <pc:docMk/>
            <pc:sldMk cId="1012895254" sldId="709"/>
            <ac:cxnSpMk id="16" creationId="{ADFEBE62-37BC-4151-8F4E-1D2BEB04C2B5}"/>
          </ac:cxnSpMkLst>
        </pc:cxnChg>
        <pc:cxnChg chg="del mod">
          <ac:chgData name="Cristian Chilipirea" userId="34ab170da5908fc4" providerId="LiveId" clId="{5D693788-FA40-4E62-8C8D-797947305CF8}" dt="2022-03-13T17:43:05.489" v="195" actId="478"/>
          <ac:cxnSpMkLst>
            <pc:docMk/>
            <pc:sldMk cId="1012895254" sldId="709"/>
            <ac:cxnSpMk id="17" creationId="{61DE9935-0FD8-4F60-8EC2-19D87072556E}"/>
          </ac:cxnSpMkLst>
        </pc:cxnChg>
        <pc:cxnChg chg="del mod">
          <ac:chgData name="Cristian Chilipirea" userId="34ab170da5908fc4" providerId="LiveId" clId="{5D693788-FA40-4E62-8C8D-797947305CF8}" dt="2022-03-13T17:43:05.489" v="195" actId="478"/>
          <ac:cxnSpMkLst>
            <pc:docMk/>
            <pc:sldMk cId="1012895254" sldId="709"/>
            <ac:cxnSpMk id="20" creationId="{0407EC32-BC87-469D-8F28-39E071CD555F}"/>
          </ac:cxnSpMkLst>
        </pc:cxnChg>
        <pc:cxnChg chg="del mod">
          <ac:chgData name="Cristian Chilipirea" userId="34ab170da5908fc4" providerId="LiveId" clId="{5D693788-FA40-4E62-8C8D-797947305CF8}" dt="2022-03-13T17:43:05.489" v="195" actId="478"/>
          <ac:cxnSpMkLst>
            <pc:docMk/>
            <pc:sldMk cId="1012895254" sldId="709"/>
            <ac:cxnSpMk id="21" creationId="{F30A28D9-B80C-40D0-8B13-9EC48884AFB2}"/>
          </ac:cxnSpMkLst>
        </pc:cxnChg>
        <pc:cxnChg chg="add mod">
          <ac:chgData name="Cristian Chilipirea" userId="34ab170da5908fc4" providerId="LiveId" clId="{5D693788-FA40-4E62-8C8D-797947305CF8}" dt="2022-03-13T17:43:10.955" v="197" actId="1076"/>
          <ac:cxnSpMkLst>
            <pc:docMk/>
            <pc:sldMk cId="1012895254" sldId="709"/>
            <ac:cxnSpMk id="26" creationId="{49DAB5A8-BB07-4183-A647-9E0372D109FA}"/>
          </ac:cxnSpMkLst>
        </pc:cxnChg>
        <pc:cxnChg chg="add mod">
          <ac:chgData name="Cristian Chilipirea" userId="34ab170da5908fc4" providerId="LiveId" clId="{5D693788-FA40-4E62-8C8D-797947305CF8}" dt="2022-03-13T17:43:10.955" v="197" actId="1076"/>
          <ac:cxnSpMkLst>
            <pc:docMk/>
            <pc:sldMk cId="1012895254" sldId="709"/>
            <ac:cxnSpMk id="27" creationId="{1A4C790D-859F-4290-9E1A-BE5A8F37A088}"/>
          </ac:cxnSpMkLst>
        </pc:cxnChg>
        <pc:cxnChg chg="add mod">
          <ac:chgData name="Cristian Chilipirea" userId="34ab170da5908fc4" providerId="LiveId" clId="{5D693788-FA40-4E62-8C8D-797947305CF8}" dt="2022-03-13T17:43:10.955" v="197" actId="1076"/>
          <ac:cxnSpMkLst>
            <pc:docMk/>
            <pc:sldMk cId="1012895254" sldId="709"/>
            <ac:cxnSpMk id="31" creationId="{D091CC8A-03BB-4E58-A507-6CBAC831D3AE}"/>
          </ac:cxnSpMkLst>
        </pc:cxnChg>
        <pc:cxnChg chg="add mod">
          <ac:chgData name="Cristian Chilipirea" userId="34ab170da5908fc4" providerId="LiveId" clId="{5D693788-FA40-4E62-8C8D-797947305CF8}" dt="2022-03-13T17:43:10.955" v="197" actId="1076"/>
          <ac:cxnSpMkLst>
            <pc:docMk/>
            <pc:sldMk cId="1012895254" sldId="709"/>
            <ac:cxnSpMk id="32" creationId="{6EED6969-D29F-4250-A654-C68D18F8A318}"/>
          </ac:cxnSpMkLst>
        </pc:cxnChg>
        <pc:cxnChg chg="add mod">
          <ac:chgData name="Cristian Chilipirea" userId="34ab170da5908fc4" providerId="LiveId" clId="{5D693788-FA40-4E62-8C8D-797947305CF8}" dt="2022-03-13T17:43:10.955" v="197" actId="1076"/>
          <ac:cxnSpMkLst>
            <pc:docMk/>
            <pc:sldMk cId="1012895254" sldId="709"/>
            <ac:cxnSpMk id="33" creationId="{D37B78E5-B26B-4DF3-BEEB-A29BFC41A3BE}"/>
          </ac:cxnSpMkLst>
        </pc:cxnChg>
        <pc:cxnChg chg="add mod">
          <ac:chgData name="Cristian Chilipirea" userId="34ab170da5908fc4" providerId="LiveId" clId="{5D693788-FA40-4E62-8C8D-797947305CF8}" dt="2022-03-13T17:43:10.955" v="197" actId="1076"/>
          <ac:cxnSpMkLst>
            <pc:docMk/>
            <pc:sldMk cId="1012895254" sldId="709"/>
            <ac:cxnSpMk id="36" creationId="{09351DF4-CD00-431A-86D3-271A95DE7017}"/>
          </ac:cxnSpMkLst>
        </pc:cxnChg>
        <pc:cxnChg chg="add mod">
          <ac:chgData name="Cristian Chilipirea" userId="34ab170da5908fc4" providerId="LiveId" clId="{5D693788-FA40-4E62-8C8D-797947305CF8}" dt="2022-03-13T17:43:10.955" v="197" actId="1076"/>
          <ac:cxnSpMkLst>
            <pc:docMk/>
            <pc:sldMk cId="1012895254" sldId="709"/>
            <ac:cxnSpMk id="37" creationId="{9647F408-4B59-4A31-889E-603D89E5DD0F}"/>
          </ac:cxnSpMkLst>
        </pc:cxnChg>
      </pc:sldChg>
      <pc:sldChg chg="addSp delSp modSp add mod">
        <pc:chgData name="Cristian Chilipirea" userId="34ab170da5908fc4" providerId="LiveId" clId="{5D693788-FA40-4E62-8C8D-797947305CF8}" dt="2022-03-13T17:43:20.519" v="200" actId="1076"/>
        <pc:sldMkLst>
          <pc:docMk/>
          <pc:sldMk cId="2857159270" sldId="710"/>
        </pc:sldMkLst>
        <pc:spChg chg="del">
          <ac:chgData name="Cristian Chilipirea" userId="34ab170da5908fc4" providerId="LiveId" clId="{5D693788-FA40-4E62-8C8D-797947305CF8}" dt="2022-03-13T17:43:16.089" v="198" actId="478"/>
          <ac:spMkLst>
            <pc:docMk/>
            <pc:sldMk cId="2857159270" sldId="710"/>
            <ac:spMk id="9" creationId="{5C5A96DD-C6D6-4B9A-8AC7-EAE42BB4D8D5}"/>
          </ac:spMkLst>
        </pc:spChg>
        <pc:spChg chg="del">
          <ac:chgData name="Cristian Chilipirea" userId="34ab170da5908fc4" providerId="LiveId" clId="{5D693788-FA40-4E62-8C8D-797947305CF8}" dt="2022-03-13T17:43:16.089" v="198" actId="478"/>
          <ac:spMkLst>
            <pc:docMk/>
            <pc:sldMk cId="2857159270" sldId="710"/>
            <ac:spMk id="10" creationId="{816BBC12-E47F-42A0-8927-5A749232971A}"/>
          </ac:spMkLst>
        </pc:spChg>
        <pc:spChg chg="del">
          <ac:chgData name="Cristian Chilipirea" userId="34ab170da5908fc4" providerId="LiveId" clId="{5D693788-FA40-4E62-8C8D-797947305CF8}" dt="2022-03-13T17:43:16.089" v="198" actId="478"/>
          <ac:spMkLst>
            <pc:docMk/>
            <pc:sldMk cId="2857159270" sldId="710"/>
            <ac:spMk id="11" creationId="{B22A1257-7D78-475F-A31D-C9652256E02B}"/>
          </ac:spMkLst>
        </pc:spChg>
        <pc:spChg chg="del">
          <ac:chgData name="Cristian Chilipirea" userId="34ab170da5908fc4" providerId="LiveId" clId="{5D693788-FA40-4E62-8C8D-797947305CF8}" dt="2022-03-13T17:43:16.089" v="198" actId="478"/>
          <ac:spMkLst>
            <pc:docMk/>
            <pc:sldMk cId="2857159270" sldId="710"/>
            <ac:spMk id="14" creationId="{EA20832B-EE16-4191-A305-536178D6F381}"/>
          </ac:spMkLst>
        </pc:spChg>
        <pc:spChg chg="del">
          <ac:chgData name="Cristian Chilipirea" userId="34ab170da5908fc4" providerId="LiveId" clId="{5D693788-FA40-4E62-8C8D-797947305CF8}" dt="2022-03-13T17:43:16.089" v="198" actId="478"/>
          <ac:spMkLst>
            <pc:docMk/>
            <pc:sldMk cId="2857159270" sldId="710"/>
            <ac:spMk id="15" creationId="{BCC63762-B951-4339-9298-F840114AAEEC}"/>
          </ac:spMkLst>
        </pc:spChg>
        <pc:spChg chg="del">
          <ac:chgData name="Cristian Chilipirea" userId="34ab170da5908fc4" providerId="LiveId" clId="{5D693788-FA40-4E62-8C8D-797947305CF8}" dt="2022-03-13T17:43:16.089" v="198" actId="478"/>
          <ac:spMkLst>
            <pc:docMk/>
            <pc:sldMk cId="2857159270" sldId="710"/>
            <ac:spMk id="16" creationId="{7F629609-B581-4431-BB8D-B5FFCBA80517}"/>
          </ac:spMkLst>
        </pc:spChg>
        <pc:spChg chg="del">
          <ac:chgData name="Cristian Chilipirea" userId="34ab170da5908fc4" providerId="LiveId" clId="{5D693788-FA40-4E62-8C8D-797947305CF8}" dt="2022-03-13T17:43:16.089" v="198" actId="478"/>
          <ac:spMkLst>
            <pc:docMk/>
            <pc:sldMk cId="2857159270" sldId="710"/>
            <ac:spMk id="20" creationId="{2A918B11-2F06-48B9-99CC-3B4643BC6ACD}"/>
          </ac:spMkLst>
        </pc:spChg>
        <pc:spChg chg="del">
          <ac:chgData name="Cristian Chilipirea" userId="34ab170da5908fc4" providerId="LiveId" clId="{5D693788-FA40-4E62-8C8D-797947305CF8}" dt="2022-03-13T17:43:16.089" v="198" actId="478"/>
          <ac:spMkLst>
            <pc:docMk/>
            <pc:sldMk cId="2857159270" sldId="710"/>
            <ac:spMk id="21" creationId="{0453BE77-9498-4D85-8B1A-5345631BED1F}"/>
          </ac:spMkLst>
        </pc:spChg>
        <pc:spChg chg="add mod">
          <ac:chgData name="Cristian Chilipirea" userId="34ab170da5908fc4" providerId="LiveId" clId="{5D693788-FA40-4E62-8C8D-797947305CF8}" dt="2022-03-13T17:43:20.519" v="200" actId="1076"/>
          <ac:spMkLst>
            <pc:docMk/>
            <pc:sldMk cId="2857159270" sldId="710"/>
            <ac:spMk id="24" creationId="{39AB7CAA-D382-4C17-B609-DAA4F17E7552}"/>
          </ac:spMkLst>
        </pc:spChg>
        <pc:spChg chg="add mod">
          <ac:chgData name="Cristian Chilipirea" userId="34ab170da5908fc4" providerId="LiveId" clId="{5D693788-FA40-4E62-8C8D-797947305CF8}" dt="2022-03-13T17:43:20.519" v="200" actId="1076"/>
          <ac:spMkLst>
            <pc:docMk/>
            <pc:sldMk cId="2857159270" sldId="710"/>
            <ac:spMk id="25" creationId="{4E51E403-9B0D-4EA2-A41C-000BED00FD4B}"/>
          </ac:spMkLst>
        </pc:spChg>
        <pc:spChg chg="add mod">
          <ac:chgData name="Cristian Chilipirea" userId="34ab170da5908fc4" providerId="LiveId" clId="{5D693788-FA40-4E62-8C8D-797947305CF8}" dt="2022-03-13T17:43:20.519" v="200" actId="1076"/>
          <ac:spMkLst>
            <pc:docMk/>
            <pc:sldMk cId="2857159270" sldId="710"/>
            <ac:spMk id="26" creationId="{B907A9E2-0E74-47F9-8A59-C6ED06053355}"/>
          </ac:spMkLst>
        </pc:spChg>
        <pc:spChg chg="add mod">
          <ac:chgData name="Cristian Chilipirea" userId="34ab170da5908fc4" providerId="LiveId" clId="{5D693788-FA40-4E62-8C8D-797947305CF8}" dt="2022-03-13T17:43:20.519" v="200" actId="1076"/>
          <ac:spMkLst>
            <pc:docMk/>
            <pc:sldMk cId="2857159270" sldId="710"/>
            <ac:spMk id="29" creationId="{9176E7F9-7A21-4822-91F9-F9D97B5A12B2}"/>
          </ac:spMkLst>
        </pc:spChg>
        <pc:spChg chg="add mod">
          <ac:chgData name="Cristian Chilipirea" userId="34ab170da5908fc4" providerId="LiveId" clId="{5D693788-FA40-4E62-8C8D-797947305CF8}" dt="2022-03-13T17:43:20.519" v="200" actId="1076"/>
          <ac:spMkLst>
            <pc:docMk/>
            <pc:sldMk cId="2857159270" sldId="710"/>
            <ac:spMk id="30" creationId="{F3A4F141-9853-444A-A81F-8668C1214031}"/>
          </ac:spMkLst>
        </pc:spChg>
        <pc:spChg chg="add mod">
          <ac:chgData name="Cristian Chilipirea" userId="34ab170da5908fc4" providerId="LiveId" clId="{5D693788-FA40-4E62-8C8D-797947305CF8}" dt="2022-03-13T17:43:20.519" v="200" actId="1076"/>
          <ac:spMkLst>
            <pc:docMk/>
            <pc:sldMk cId="2857159270" sldId="710"/>
            <ac:spMk id="31" creationId="{43186CCE-6C13-4AAF-BBAD-EBCC80BD5DC2}"/>
          </ac:spMkLst>
        </pc:spChg>
        <pc:spChg chg="add mod">
          <ac:chgData name="Cristian Chilipirea" userId="34ab170da5908fc4" providerId="LiveId" clId="{5D693788-FA40-4E62-8C8D-797947305CF8}" dt="2022-03-13T17:43:20.519" v="200" actId="1076"/>
          <ac:spMkLst>
            <pc:docMk/>
            <pc:sldMk cId="2857159270" sldId="710"/>
            <ac:spMk id="35" creationId="{1DB3E50D-0375-4B63-AAC9-BAD0CF01ED6F}"/>
          </ac:spMkLst>
        </pc:spChg>
        <pc:spChg chg="add mod">
          <ac:chgData name="Cristian Chilipirea" userId="34ab170da5908fc4" providerId="LiveId" clId="{5D693788-FA40-4E62-8C8D-797947305CF8}" dt="2022-03-13T17:43:20.519" v="200" actId="1076"/>
          <ac:spMkLst>
            <pc:docMk/>
            <pc:sldMk cId="2857159270" sldId="710"/>
            <ac:spMk id="36" creationId="{2530DA5F-AAE3-43D2-99EE-0ED8170564C3}"/>
          </ac:spMkLst>
        </pc:spChg>
        <pc:cxnChg chg="del mod">
          <ac:chgData name="Cristian Chilipirea" userId="34ab170da5908fc4" providerId="LiveId" clId="{5D693788-FA40-4E62-8C8D-797947305CF8}" dt="2022-03-13T17:43:16.089" v="198" actId="478"/>
          <ac:cxnSpMkLst>
            <pc:docMk/>
            <pc:sldMk cId="2857159270" sldId="710"/>
            <ac:cxnSpMk id="12" creationId="{E40A91A8-7269-45AA-993D-13E051037F30}"/>
          </ac:cxnSpMkLst>
        </pc:cxnChg>
        <pc:cxnChg chg="del mod">
          <ac:chgData name="Cristian Chilipirea" userId="34ab170da5908fc4" providerId="LiveId" clId="{5D693788-FA40-4E62-8C8D-797947305CF8}" dt="2022-03-13T17:43:16.089" v="198" actId="478"/>
          <ac:cxnSpMkLst>
            <pc:docMk/>
            <pc:sldMk cId="2857159270" sldId="710"/>
            <ac:cxnSpMk id="13" creationId="{BE5523C4-DF47-4631-9711-92F453120DFE}"/>
          </ac:cxnSpMkLst>
        </pc:cxnChg>
        <pc:cxnChg chg="del mod">
          <ac:chgData name="Cristian Chilipirea" userId="34ab170da5908fc4" providerId="LiveId" clId="{5D693788-FA40-4E62-8C8D-797947305CF8}" dt="2022-03-13T17:43:16.089" v="198" actId="478"/>
          <ac:cxnSpMkLst>
            <pc:docMk/>
            <pc:sldMk cId="2857159270" sldId="710"/>
            <ac:cxnSpMk id="17" creationId="{18F89200-8F87-4703-8123-B38C08E18505}"/>
          </ac:cxnSpMkLst>
        </pc:cxnChg>
        <pc:cxnChg chg="del mod">
          <ac:chgData name="Cristian Chilipirea" userId="34ab170da5908fc4" providerId="LiveId" clId="{5D693788-FA40-4E62-8C8D-797947305CF8}" dt="2022-03-13T17:43:16.089" v="198" actId="478"/>
          <ac:cxnSpMkLst>
            <pc:docMk/>
            <pc:sldMk cId="2857159270" sldId="710"/>
            <ac:cxnSpMk id="18" creationId="{4E3E1524-8065-46B9-95EC-DA40A65ECACE}"/>
          </ac:cxnSpMkLst>
        </pc:cxnChg>
        <pc:cxnChg chg="del mod">
          <ac:chgData name="Cristian Chilipirea" userId="34ab170da5908fc4" providerId="LiveId" clId="{5D693788-FA40-4E62-8C8D-797947305CF8}" dt="2022-03-13T17:43:16.089" v="198" actId="478"/>
          <ac:cxnSpMkLst>
            <pc:docMk/>
            <pc:sldMk cId="2857159270" sldId="710"/>
            <ac:cxnSpMk id="19" creationId="{4ED2E80E-00FD-4B04-B3AF-3C392FA81E49}"/>
          </ac:cxnSpMkLst>
        </pc:cxnChg>
        <pc:cxnChg chg="del mod">
          <ac:chgData name="Cristian Chilipirea" userId="34ab170da5908fc4" providerId="LiveId" clId="{5D693788-FA40-4E62-8C8D-797947305CF8}" dt="2022-03-13T17:43:16.089" v="198" actId="478"/>
          <ac:cxnSpMkLst>
            <pc:docMk/>
            <pc:sldMk cId="2857159270" sldId="710"/>
            <ac:cxnSpMk id="22" creationId="{C62618DF-BCED-4DA4-BBCE-950AF98BA6FA}"/>
          </ac:cxnSpMkLst>
        </pc:cxnChg>
        <pc:cxnChg chg="del mod">
          <ac:chgData name="Cristian Chilipirea" userId="34ab170da5908fc4" providerId="LiveId" clId="{5D693788-FA40-4E62-8C8D-797947305CF8}" dt="2022-03-13T17:43:16.089" v="198" actId="478"/>
          <ac:cxnSpMkLst>
            <pc:docMk/>
            <pc:sldMk cId="2857159270" sldId="710"/>
            <ac:cxnSpMk id="23" creationId="{54B675CB-106C-4BE7-8D69-DB2619973BBB}"/>
          </ac:cxnSpMkLst>
        </pc:cxnChg>
        <pc:cxnChg chg="add mod">
          <ac:chgData name="Cristian Chilipirea" userId="34ab170da5908fc4" providerId="LiveId" clId="{5D693788-FA40-4E62-8C8D-797947305CF8}" dt="2022-03-13T17:43:20.519" v="200" actId="1076"/>
          <ac:cxnSpMkLst>
            <pc:docMk/>
            <pc:sldMk cId="2857159270" sldId="710"/>
            <ac:cxnSpMk id="27" creationId="{A0BE527F-4806-4151-9C4D-479B7A8C9347}"/>
          </ac:cxnSpMkLst>
        </pc:cxnChg>
        <pc:cxnChg chg="add mod">
          <ac:chgData name="Cristian Chilipirea" userId="34ab170da5908fc4" providerId="LiveId" clId="{5D693788-FA40-4E62-8C8D-797947305CF8}" dt="2022-03-13T17:43:20.519" v="200" actId="1076"/>
          <ac:cxnSpMkLst>
            <pc:docMk/>
            <pc:sldMk cId="2857159270" sldId="710"/>
            <ac:cxnSpMk id="28" creationId="{34AE14E1-BF7A-46B2-A6E2-D166393D57E7}"/>
          </ac:cxnSpMkLst>
        </pc:cxnChg>
        <pc:cxnChg chg="add mod">
          <ac:chgData name="Cristian Chilipirea" userId="34ab170da5908fc4" providerId="LiveId" clId="{5D693788-FA40-4E62-8C8D-797947305CF8}" dt="2022-03-13T17:43:20.519" v="200" actId="1076"/>
          <ac:cxnSpMkLst>
            <pc:docMk/>
            <pc:sldMk cId="2857159270" sldId="710"/>
            <ac:cxnSpMk id="32" creationId="{463AFC06-3282-474E-9CDD-A3B11ADD7C67}"/>
          </ac:cxnSpMkLst>
        </pc:cxnChg>
        <pc:cxnChg chg="add mod">
          <ac:chgData name="Cristian Chilipirea" userId="34ab170da5908fc4" providerId="LiveId" clId="{5D693788-FA40-4E62-8C8D-797947305CF8}" dt="2022-03-13T17:43:20.519" v="200" actId="1076"/>
          <ac:cxnSpMkLst>
            <pc:docMk/>
            <pc:sldMk cId="2857159270" sldId="710"/>
            <ac:cxnSpMk id="33" creationId="{0B7FBBC0-F437-472F-BD71-2C219626932A}"/>
          </ac:cxnSpMkLst>
        </pc:cxnChg>
        <pc:cxnChg chg="add mod">
          <ac:chgData name="Cristian Chilipirea" userId="34ab170da5908fc4" providerId="LiveId" clId="{5D693788-FA40-4E62-8C8D-797947305CF8}" dt="2022-03-13T17:43:20.519" v="200" actId="1076"/>
          <ac:cxnSpMkLst>
            <pc:docMk/>
            <pc:sldMk cId="2857159270" sldId="710"/>
            <ac:cxnSpMk id="34" creationId="{C28A77A3-378D-46EE-A79B-C6DC8A69D095}"/>
          </ac:cxnSpMkLst>
        </pc:cxnChg>
        <pc:cxnChg chg="add mod">
          <ac:chgData name="Cristian Chilipirea" userId="34ab170da5908fc4" providerId="LiveId" clId="{5D693788-FA40-4E62-8C8D-797947305CF8}" dt="2022-03-13T17:43:20.519" v="200" actId="1076"/>
          <ac:cxnSpMkLst>
            <pc:docMk/>
            <pc:sldMk cId="2857159270" sldId="710"/>
            <ac:cxnSpMk id="37" creationId="{260117B1-3D29-437D-AEFD-953FA27BE9BB}"/>
          </ac:cxnSpMkLst>
        </pc:cxnChg>
        <pc:cxnChg chg="add mod">
          <ac:chgData name="Cristian Chilipirea" userId="34ab170da5908fc4" providerId="LiveId" clId="{5D693788-FA40-4E62-8C8D-797947305CF8}" dt="2022-03-13T17:43:20.519" v="200" actId="1076"/>
          <ac:cxnSpMkLst>
            <pc:docMk/>
            <pc:sldMk cId="2857159270" sldId="710"/>
            <ac:cxnSpMk id="38" creationId="{70416968-B035-4D60-A453-9158E2859A83}"/>
          </ac:cxnSpMkLst>
        </pc:cxn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7533109" sldId="711"/>
        </pc:sldMkLst>
      </pc:sldChg>
      <pc:sldChg chg="addSp modSp add mod">
        <pc:chgData name="Cristian Chilipirea" userId="34ab170da5908fc4" providerId="LiveId" clId="{5D693788-FA40-4E62-8C8D-797947305CF8}" dt="2022-03-13T17:43:30.630" v="203" actId="14100"/>
        <pc:sldMkLst>
          <pc:docMk/>
          <pc:sldMk cId="3710067489" sldId="712"/>
        </pc:sldMkLst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1" creationId="{5599E001-DAEC-4E1A-8A1A-B71AAE94359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2" creationId="{07727302-4194-413C-B8A2-E4A432195FC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7" creationId="{2342F1DE-4429-46CD-B279-E1AA88F61C88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0" creationId="{1D575FBC-F098-4131-9C62-0076DE4AA3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2" creationId="{BD741555-F6EA-47D0-8063-28209EB5BA27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5" creationId="{CDE459D5-2CBC-4990-A024-387FAB6A8F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7" creationId="{7AE857DA-C281-49D3-82C1-CC47CC0489A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9" creationId="{593DE479-8DC8-4BF8-8321-5348BAF5179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11" creationId="{186BD0E7-656A-4DEF-A711-54A705B0A5D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0" creationId="{888BCEF0-4046-409A-80AB-83669E8B35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2" creationId="{F209B37E-1A34-422F-B1B9-E79D0D35401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4" creationId="{84A922FC-E12A-4B49-B202-01CA5AE237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6" creationId="{8D627914-718F-49DD-9BCB-454ACC630BAD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8" creationId="{64077177-939E-4522-BEFA-843329B360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40" creationId="{0022EEFC-F143-41B8-B3C8-9DB6219B9111}"/>
          </ac:spMkLst>
        </pc:spChg>
        <pc:cxnChg chg="add mod">
          <ac:chgData name="Cristian Chilipirea" userId="34ab170da5908fc4" providerId="LiveId" clId="{5D693788-FA40-4E62-8C8D-797947305CF8}" dt="2022-03-13T17:43:30.630" v="203" actId="14100"/>
          <ac:cxnSpMkLst>
            <pc:docMk/>
            <pc:sldMk cId="3710067489" sldId="712"/>
            <ac:cxnSpMk id="63" creationId="{E0F453DF-03E6-4817-A02E-795811A0C514}"/>
          </ac:cxnSpMkLst>
        </pc:cxnChg>
      </pc:sldChg>
      <pc:sldChg chg="modSp add">
        <pc:chgData name="Cristian Chilipirea" userId="34ab170da5908fc4" providerId="LiveId" clId="{5D693788-FA40-4E62-8C8D-797947305CF8}" dt="2022-03-09T07:51:35.851" v="102" actId="207"/>
        <pc:sldMkLst>
          <pc:docMk/>
          <pc:sldMk cId="795372689" sldId="713"/>
        </pc:sldMkLst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42.621" v="103" actId="207"/>
        <pc:sldMkLst>
          <pc:docMk/>
          <pc:sldMk cId="1548314742" sldId="715"/>
        </pc:sldMkLst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14.948" v="109" actId="207"/>
        <pc:sldMkLst>
          <pc:docMk/>
          <pc:sldMk cId="17611562" sldId="716"/>
        </pc:sldMkLst>
        <pc:spChg chg="mod">
          <ac:chgData name="Cristian Chilipirea" userId="34ab170da5908fc4" providerId="LiveId" clId="{5D693788-FA40-4E62-8C8D-797947305CF8}" dt="2022-03-09T07:52:10.933" v="108" actId="207"/>
          <ac:spMkLst>
            <pc:docMk/>
            <pc:sldMk cId="17611562" sldId="716"/>
            <ac:spMk id="2" creationId="{B954D2CC-30C2-47B7-A11A-BA5E83D932D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1" creationId="{4DA967F4-0887-45E2-A5ED-0DF22C30881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9" creationId="{BD7D0DE1-3A4E-4C4B-BE1E-62C6626F365E}"/>
          </ac:spMkLst>
        </pc:spChg>
      </pc:sldChg>
      <pc:sldChg chg="modSp add">
        <pc:chgData name="Cristian Chilipirea" userId="34ab170da5908fc4" providerId="LiveId" clId="{5D693788-FA40-4E62-8C8D-797947305CF8}" dt="2022-03-13T17:43:56.063" v="209" actId="20577"/>
        <pc:sldMkLst>
          <pc:docMk/>
          <pc:sldMk cId="1265911002" sldId="717"/>
        </pc:sldMkLst>
        <pc:spChg chg="mod">
          <ac:chgData name="Cristian Chilipirea" userId="34ab170da5908fc4" providerId="LiveId" clId="{5D693788-FA40-4E62-8C8D-797947305CF8}" dt="2022-03-13T17:43:56.063" v="209" actId="20577"/>
          <ac:spMkLst>
            <pc:docMk/>
            <pc:sldMk cId="1265911002" sldId="717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13T17:43:50.221" v="207" actId="20577"/>
        <pc:sldMkLst>
          <pc:docMk/>
          <pc:sldMk cId="3826152594" sldId="718"/>
        </pc:sldMkLst>
        <pc:spChg chg="mod">
          <ac:chgData name="Cristian Chilipirea" userId="34ab170da5908fc4" providerId="LiveId" clId="{5D693788-FA40-4E62-8C8D-797947305CF8}" dt="2022-03-13T17:43:50.221" v="207" actId="20577"/>
          <ac:spMkLst>
            <pc:docMk/>
            <pc:sldMk cId="3826152594" sldId="718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13T17:43:43.899" v="205" actId="20577"/>
        <pc:sldMkLst>
          <pc:docMk/>
          <pc:sldMk cId="783024352" sldId="719"/>
        </pc:sldMkLst>
        <pc:spChg chg="mod">
          <ac:chgData name="Cristian Chilipirea" userId="34ab170da5908fc4" providerId="LiveId" clId="{5D693788-FA40-4E62-8C8D-797947305CF8}" dt="2022-03-13T17:43:43.899" v="205" actId="20577"/>
          <ac:spMkLst>
            <pc:docMk/>
            <pc:sldMk cId="783024352" sldId="719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21.661" v="110" actId="207"/>
        <pc:sldMkLst>
          <pc:docMk/>
          <pc:sldMk cId="4155747342" sldId="720"/>
        </pc:sldMkLst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7" creationId="{DFD9CD4E-BCE4-444A-AD7A-FA35AE33440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9" creationId="{BD7D0DE1-3A4E-4C4B-BE1E-62C6626F365E}"/>
          </ac:spMkLst>
        </pc:spChg>
      </pc:sldChg>
      <pc:sldChg chg="modSp add mod">
        <pc:chgData name="Cristian Chilipirea" userId="34ab170da5908fc4" providerId="LiveId" clId="{5D693788-FA40-4E62-8C8D-797947305CF8}" dt="2022-03-09T07:52:32.795" v="112" actId="207"/>
        <pc:sldMkLst>
          <pc:docMk/>
          <pc:sldMk cId="2842942952" sldId="721"/>
        </pc:sldMkLst>
        <pc:graphicFrameChg chg="modGraphic">
          <ac:chgData name="Cristian Chilipirea" userId="34ab170da5908fc4" providerId="LiveId" clId="{5D693788-FA40-4E62-8C8D-797947305CF8}" dt="2022-03-09T07:52:32.795" v="112" actId="207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13-Mar-22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8796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323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71892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0564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9064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831008F2-70CC-4387-BAA1-383D0A01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991D5D1-9065-4281-9820-81F54EEAD9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08427A-4EED-42EB-9DB7-A55792A6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453" y="6543224"/>
            <a:ext cx="7678947" cy="314775"/>
          </a:xfrm>
        </p:spPr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4000" dirty="0" err="1"/>
              <a:t>Arbori</a:t>
            </a:r>
            <a:r>
              <a:rPr lang="en-US" sz="4000" dirty="0"/>
              <a:t> - 1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Care sunt frunzele arborelui?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BCE88-BFF3-4A7B-9E19-6FB65EED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8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4404-9A28-4299-96F1-8EA4CDFA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Mărimi arbore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65F1C-FF01-4903-82E7-1259E7A525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938969"/>
            <a:ext cx="9412848" cy="4358314"/>
          </a:xfrm>
        </p:spPr>
        <p:txBody>
          <a:bodyPr/>
          <a:lstStyle/>
          <a:p>
            <a:r>
              <a:rPr lang="ro-RO" b="1" dirty="0" err="1">
                <a:solidFill>
                  <a:schemeClr val="tx2"/>
                </a:solidFill>
              </a:rPr>
              <a:t>Height</a:t>
            </a:r>
            <a:r>
              <a:rPr lang="ro-RO" b="1" dirty="0">
                <a:solidFill>
                  <a:schemeClr val="tx2"/>
                </a:solidFill>
              </a:rPr>
              <a:t> (Înălțime)</a:t>
            </a:r>
            <a:r>
              <a:rPr lang="ro-RO" dirty="0">
                <a:solidFill>
                  <a:schemeClr val="tx2"/>
                </a:solidFill>
              </a:rPr>
              <a:t> – mărimea celei mai lungi căi de la nodul rădăcină la un nod frunză.</a:t>
            </a:r>
          </a:p>
          <a:p>
            <a:r>
              <a:rPr lang="ro-RO" b="1" dirty="0" err="1">
                <a:solidFill>
                  <a:schemeClr val="tx2"/>
                </a:solidFill>
              </a:rPr>
              <a:t>Width</a:t>
            </a:r>
            <a:r>
              <a:rPr lang="ro-RO" b="1" dirty="0">
                <a:solidFill>
                  <a:schemeClr val="tx2"/>
                </a:solidFill>
              </a:rPr>
              <a:t> (Lățime)</a:t>
            </a:r>
            <a:r>
              <a:rPr lang="ro-RO" dirty="0">
                <a:solidFill>
                  <a:schemeClr val="tx2"/>
                </a:solidFill>
              </a:rPr>
              <a:t> – numărul de noduri după un nivel.</a:t>
            </a:r>
          </a:p>
          <a:p>
            <a:r>
              <a:rPr lang="ro-RO" b="1" dirty="0" err="1">
                <a:solidFill>
                  <a:schemeClr val="tx2"/>
                </a:solidFill>
              </a:rPr>
              <a:t>Degree</a:t>
            </a:r>
            <a:r>
              <a:rPr lang="ro-RO" b="1" dirty="0">
                <a:solidFill>
                  <a:schemeClr val="tx2"/>
                </a:solidFill>
              </a:rPr>
              <a:t> of a </a:t>
            </a:r>
            <a:r>
              <a:rPr lang="ro-RO" b="1" dirty="0" err="1">
                <a:solidFill>
                  <a:schemeClr val="tx2"/>
                </a:solidFill>
              </a:rPr>
              <a:t>node</a:t>
            </a:r>
            <a:r>
              <a:rPr lang="ro-RO" b="1" dirty="0">
                <a:solidFill>
                  <a:schemeClr val="tx2"/>
                </a:solidFill>
              </a:rPr>
              <a:t> (gradul unui nod)</a:t>
            </a:r>
            <a:r>
              <a:rPr lang="ro-RO" dirty="0">
                <a:solidFill>
                  <a:schemeClr val="tx2"/>
                </a:solidFill>
              </a:rPr>
              <a:t> – număr copii nod.</a:t>
            </a:r>
          </a:p>
          <a:p>
            <a:r>
              <a:rPr lang="ro-RO" b="1" dirty="0" err="1">
                <a:solidFill>
                  <a:schemeClr val="tx2"/>
                </a:solidFill>
              </a:rPr>
              <a:t>Degree</a:t>
            </a:r>
            <a:r>
              <a:rPr lang="ro-RO" b="1" dirty="0">
                <a:solidFill>
                  <a:schemeClr val="tx2"/>
                </a:solidFill>
              </a:rPr>
              <a:t> of </a:t>
            </a:r>
            <a:r>
              <a:rPr lang="ro-RO" b="1" dirty="0" err="1">
                <a:solidFill>
                  <a:schemeClr val="tx2"/>
                </a:solidFill>
              </a:rPr>
              <a:t>tree</a:t>
            </a:r>
            <a:r>
              <a:rPr lang="ro-RO" b="1" dirty="0">
                <a:solidFill>
                  <a:schemeClr val="tx2"/>
                </a:solidFill>
              </a:rPr>
              <a:t> (gradul arborelui)</a:t>
            </a:r>
            <a:r>
              <a:rPr lang="ro-RO" dirty="0">
                <a:solidFill>
                  <a:schemeClr val="tx2"/>
                </a:solidFill>
              </a:rPr>
              <a:t> – numărul maxim de copii al unui nod din arbore.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8504A-A9AB-41AE-A265-48994CDD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0A06C-B0C8-46BB-9862-49BEC89670C7}"/>
              </a:ext>
            </a:extLst>
          </p:cNvPr>
          <p:cNvSpPr/>
          <p:nvPr/>
        </p:nvSpPr>
        <p:spPr bwMode="auto">
          <a:xfrm>
            <a:off x="10741595" y="26734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5F60A4-9E51-47BB-8D5B-A54700B76362}"/>
              </a:ext>
            </a:extLst>
          </p:cNvPr>
          <p:cNvSpPr/>
          <p:nvPr/>
        </p:nvSpPr>
        <p:spPr bwMode="auto">
          <a:xfrm>
            <a:off x="10082711" y="35000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C9EC0-B09F-4A8B-9F18-5D1FB5BAD869}"/>
              </a:ext>
            </a:extLst>
          </p:cNvPr>
          <p:cNvSpPr/>
          <p:nvPr/>
        </p:nvSpPr>
        <p:spPr bwMode="auto">
          <a:xfrm>
            <a:off x="10743111" y="35000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C1D01-3641-4066-9DD5-AC94E0CAFF25}"/>
              </a:ext>
            </a:extLst>
          </p:cNvPr>
          <p:cNvSpPr/>
          <p:nvPr/>
        </p:nvSpPr>
        <p:spPr bwMode="auto">
          <a:xfrm>
            <a:off x="11403511" y="35000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23FA02-5949-42FB-8A63-F2C972C6C623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10239729" y="3052115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87865B-53DB-4E10-95C3-C4B8CDB1772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898613" y="305211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3833D9-AEF6-4DB1-A252-ED54B7EF81B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10898613" y="305211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67770-D153-47D4-99DA-84A9FF540C29}"/>
              </a:ext>
            </a:extLst>
          </p:cNvPr>
          <p:cNvSpPr/>
          <p:nvPr/>
        </p:nvSpPr>
        <p:spPr bwMode="auto">
          <a:xfrm>
            <a:off x="10081195" y="432673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C3FC1E-D8C1-46C5-AAB8-069D723D983C}"/>
              </a:ext>
            </a:extLst>
          </p:cNvPr>
          <p:cNvSpPr/>
          <p:nvPr/>
        </p:nvSpPr>
        <p:spPr bwMode="auto">
          <a:xfrm>
            <a:off x="10741595" y="432673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0D3B7-4A5D-46B5-8A2B-F838541D7A49}"/>
              </a:ext>
            </a:extLst>
          </p:cNvPr>
          <p:cNvSpPr/>
          <p:nvPr/>
        </p:nvSpPr>
        <p:spPr bwMode="auto">
          <a:xfrm>
            <a:off x="11401995" y="432673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63B3DC-EE90-48DE-9963-A7A180C010A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11559013" y="387876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6D246C-5841-4F10-9679-7D0913370EBE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 bwMode="auto">
          <a:xfrm flipV="1">
            <a:off x="10898613" y="387876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BB7A0A-CEE9-4C0B-AEB7-175C0988347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 bwMode="auto">
          <a:xfrm flipH="1">
            <a:off x="10238213" y="387876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0AD743D-2BFF-4593-83B5-3BEFE9B31B35}"/>
              </a:ext>
            </a:extLst>
          </p:cNvPr>
          <p:cNvSpPr/>
          <p:nvPr/>
        </p:nvSpPr>
        <p:spPr bwMode="auto">
          <a:xfrm>
            <a:off x="10081195" y="51934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0D0C30-ED14-467F-8C85-875CA1F17E84}"/>
              </a:ext>
            </a:extLst>
          </p:cNvPr>
          <p:cNvSpPr/>
          <p:nvPr/>
        </p:nvSpPr>
        <p:spPr bwMode="auto">
          <a:xfrm>
            <a:off x="10741595" y="51934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F1EC8E-5DA6-4555-98FB-3AFDB7EA490C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10898613" y="470542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243FA5-9229-40B2-90C2-914610A0BE5D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10238213" y="470542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2969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34FD-69B7-41F8-86BD-D12388C9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2D93-09D6-44BB-8756-665B61C42F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F5B9F-F8C2-410C-84F1-22296018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7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fără recursivitate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B66E8-4EF6-40DE-B495-56A64620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7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CF98BD-A208-48DB-961F-F95E08C7C51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26F117-A603-4ADE-B7AB-174414FAE0C1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23BC6D-D916-4358-8C61-01269405756C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CFBE9C-70BE-416A-97CB-08F0816E8C4C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9CAF9F-C3A8-4E62-8AD5-B00E37F9A8A9}"/>
              </a:ext>
            </a:extLst>
          </p:cNvPr>
          <p:cNvCxnSpPr>
            <a:stCxn id="21" idx="2"/>
            <a:endCxn id="22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354D2E-CBA9-4B84-9268-C8338768D9FA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ABFBBC-E917-4056-9F54-2BF0AA9E6CD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1074D8C-59FA-4643-BC51-337323412343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03F6BB-0D4E-42FA-9109-291B38A9265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C8FDD8-6FE7-40E3-807B-1CD4328D1D42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29D979-34BA-4763-976F-FCEAC77452DD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977FF1-0E34-4C5D-B2BC-266CA34B6757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7BC81D-778F-4FDD-BDCC-D1C96281EE6C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8EDAD75-1B4C-4C18-B3C9-5AA2C7B98C7A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C3D315-2001-43AA-8D79-C96DD51A80A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7846F8-6432-40CB-99A1-0FEE57B47538}"/>
              </a:ext>
            </a:extLst>
          </p:cNvPr>
          <p:cNvCxnSpPr>
            <a:cxnSpLocks/>
            <a:stCxn id="41" idx="0"/>
            <a:endCxn id="3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593062-9050-4B4F-9478-507878FFE236}"/>
              </a:ext>
            </a:extLst>
          </p:cNvPr>
          <p:cNvCxnSpPr>
            <a:cxnSpLocks/>
            <a:stCxn id="32" idx="2"/>
            <a:endCxn id="4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5B1B9F-3C61-48A8-B28C-1D639DA998B6}"/>
              </a:ext>
            </a:extLst>
          </p:cNvPr>
          <p:cNvSpPr txBox="1"/>
          <p:nvPr/>
        </p:nvSpPr>
        <p:spPr>
          <a:xfrm>
            <a:off x="5350947" y="2352308"/>
            <a:ext cx="48045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Adăugăm rădăcina în coadă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Până ce coada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Scoatem un nod din coadă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Adăugăm toți copiii în coadă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AE0D7-4A96-418D-9408-C7341C43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1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CC7D35-F267-46EF-AD10-4AC10B7E89DB}"/>
              </a:ext>
            </a:extLst>
          </p:cNvPr>
          <p:cNvSpPr/>
          <p:nvPr/>
        </p:nvSpPr>
        <p:spPr bwMode="auto">
          <a:xfrm>
            <a:off x="8132617" y="137476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897EF7-2B59-4CF9-A00E-E68D145A6582}"/>
              </a:ext>
            </a:extLst>
          </p:cNvPr>
          <p:cNvCxnSpPr>
            <a:stCxn id="21" idx="2"/>
          </p:cNvCxnSpPr>
          <p:nvPr/>
        </p:nvCxnSpPr>
        <p:spPr bwMode="auto">
          <a:xfrm flipH="1">
            <a:off x="7630751" y="175345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9330A7-FE33-4AC8-A6CE-3FA3725D1FA4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D50774-4DF2-4B34-92AF-655D0EF2E72A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8DFD7F-CBA3-4383-8487-88B2B95AC4F2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5890D9-A603-4D13-8537-E5F8C0643CAF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E73600E-7AA7-4B08-926F-224FD0183A3A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CC06C-2BE2-4EAB-85E1-166A2880C305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1058FB-A478-409D-9C74-04929BD2F7E4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21CD81-DE39-4DEF-96F6-0777F12E6F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575B37-B7C7-4361-9D9D-AAF44800F232}"/>
              </a:ext>
            </a:extLst>
          </p:cNvPr>
          <p:cNvCxnSpPr>
            <a:stCxn id="32" idx="2"/>
            <a:endCxn id="3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02FAFD-0F93-4B41-9BCA-FA2972ECE06A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05C1FF-C72F-403C-B170-B8DA7014852B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4F971D5-0A2A-42CA-9760-BE6F0E08D90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4F1FFC-6F81-4342-966A-71F460213FB4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591B78-94BB-492D-AC57-D9B8E00ACAAB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123203-EB47-4C61-A3CA-800CE3F87656}"/>
              </a:ext>
            </a:extLst>
          </p:cNvPr>
          <p:cNvCxnSpPr>
            <a:cxnSpLocks/>
            <a:stCxn id="36" idx="2"/>
            <a:endCxn id="43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7BAC54-DF71-4B09-A92A-37321E36F365}"/>
              </a:ext>
            </a:extLst>
          </p:cNvPr>
          <p:cNvCxnSpPr>
            <a:cxnSpLocks/>
            <a:stCxn id="42" idx="0"/>
            <a:endCxn id="3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246A92-5959-4404-A238-EE0419993CB0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1D2730-3129-4B8D-9398-9D23C4597F37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3B7B62-F4E2-4F3D-9905-917DB0B3ADD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F28A30-1F08-4516-8353-8DC584585DA7}"/>
              </a:ext>
            </a:extLst>
          </p:cNvPr>
          <p:cNvCxnSpPr>
            <a:cxnSpLocks/>
            <a:stCxn id="48" idx="0"/>
            <a:endCxn id="42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3D776CD-67A3-4683-BA21-7808C86D04D8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F2FBE-9F81-459F-8355-487CC62F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5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8148603" y="13943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3DBD42-4DB7-4E8B-8DB7-46E555ADF32F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 flipH="1">
            <a:off x="8304105" y="177305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238139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9036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328260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32826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591D037-6841-41B1-9DD2-21CB847CDEC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38C703-CBA6-42FD-8019-DA9287EB04B8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AE279B-19D8-4132-8F5B-4F06B2DC1D6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D917C7-D66A-48E9-9783-9F5B06E8265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52CCFD-C858-441B-89EA-44B167EA22BD}"/>
              </a:ext>
            </a:extLst>
          </p:cNvPr>
          <p:cNvCxnSpPr>
            <a:stCxn id="43" idx="2"/>
            <a:endCxn id="44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DB2253-F6CA-43EF-9CB9-A02B4AFD9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436D1C-8DD5-4057-B185-36523FFA51CF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F023DF4-653D-498A-8B4C-C7BBCA406EAA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8C5D70-1E9D-4431-874D-853456B0740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B534C0-616A-4D47-B2B5-9693F7204A64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185A37-C448-48C8-B224-1B9CFACA188E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512A95-9C34-4002-ADA2-5ADE0DEEB158}"/>
              </a:ext>
            </a:extLst>
          </p:cNvPr>
          <p:cNvCxnSpPr>
            <a:cxnSpLocks/>
            <a:stCxn id="51" idx="0"/>
            <a:endCxn id="4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F404462-554A-4598-9143-93A9AD66B092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183B867-B808-4151-8B28-0A01A583FB52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B9E29-AF9A-499C-AB84-6BFE1FDFB90F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D588808-D35C-49F7-8D64-718652FC7834}"/>
              </a:ext>
            </a:extLst>
          </p:cNvPr>
          <p:cNvCxnSpPr>
            <a:cxnSpLocks/>
            <a:stCxn id="57" idx="0"/>
            <a:endCxn id="51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49C0F92-3191-48C6-9A0B-7A0C32FB6AED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79D2A-E41B-45BE-9091-D381A95C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7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15131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03544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2414390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2414390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303129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340998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37E2A7D-9CB0-435A-9387-08B9021C71C1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328911-C8FA-4526-BACD-82EEF47264A6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353B78-1412-46FB-A56A-7087317C56F8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3B8E1F-6E82-423A-AEC4-5C64D8E5AC2A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C213B2-530B-42EC-A389-17362729E921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1F8E3B-8B22-4403-AE11-CCDCBFE973E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8B16F0-DF8C-4B3B-A472-415F07D62A4F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147C7A7-60B5-4A5D-85BC-BFCDD97F236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312B7C-04D7-4E6F-A78C-E9F582D0E3EB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AD83A2-33DF-409F-BA3D-A42157B3100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1B91F9-3D38-4543-AF87-D9576B26E02B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E1EF78-C305-4717-B73D-AFF0491F9BB0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1D79B3-359E-4C96-9CFD-C0087C86FC2D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E253796-37B5-4DD1-951B-AFFD04FA41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542A97F-9ED1-41B9-A2BB-D561E3E489D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88DD65-ED39-4D09-BC84-F88901AC4283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49627C-13D2-485A-AF4D-01165705DCD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43B0E-2884-40F3-876E-3F2CFB2C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147203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1850976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1850976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24678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284657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09119A-AF36-4323-ABD2-02F063C46EA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F2BFF3-A684-40A1-B555-8D39214ADAA3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251C00-E68C-4091-A69A-AB565F28CD73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659F85-4AD9-408D-98E9-3682964C4E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2B6C4B-30CE-4CD2-A3ED-90027CE827B2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EA3FAE-CB60-4BDB-946E-41DB3447AF9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B088E2-04B7-4BC0-91AC-8963AE159B05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C378F57-E560-4A91-B94D-CFE67BE6C9B6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0CE3558-A9C1-4384-AFC3-7C7458C10203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433842-250C-4A73-9FE7-9CB64979585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17466DF-CD60-4B12-9D18-781D24D0D365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41349-D789-4E37-8855-2209B84DFB63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AF0A239-9C29-4D9F-AD78-6A3C9DD7F69C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CD52A34-BC60-4DE0-859C-57A823BEF7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18D24-EDDD-4F88-8739-4A7A7C3A446E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F76592-937D-4BE2-8891-C8FA49EEE1CE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006AC0-C468-4601-942C-39D79D220B7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B6A10-40F3-4EB4-8AC9-323211F4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48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9361" y="14091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6379" y="17877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24295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28081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34245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4A513-0949-486B-9B7E-F3531BB4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7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233ACA-8C9F-4BF7-BBA5-1FE322FA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0AC19-7FFE-43FD-B09C-44C29581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5E54F-9B33-4E44-87FE-C47F3ABC0A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83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149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187532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2491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0" y="307229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881D2-D928-4AFE-8CDE-29DB079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51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1" y="14657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FD55F-DC5A-457A-A922-164E9E28F2B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04656-12B1-4250-8D65-3601D5F7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42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BE6B74-3805-4444-A376-0893150AAA3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F8D26-6F2B-45EE-A80F-9BB63241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14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52331-E43F-4274-BBE1-50533D74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93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6413328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45EE-A55E-4483-9983-836DEF03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16A40-14FD-40E6-99BD-B75577361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2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BA5793-83D0-46A6-A39C-6980DCE6DA8E}"/>
              </a:ext>
            </a:extLst>
          </p:cNvPr>
          <p:cNvSpPr txBox="1"/>
          <p:nvPr/>
        </p:nvSpPr>
        <p:spPr>
          <a:xfrm>
            <a:off x="5350947" y="2352308"/>
            <a:ext cx="4597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Adăugăm rădăcina în stivă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Până ce stiva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Scoatem un nod din stivă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Adăugăm toți copiii în stivă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E10CE-31FE-4667-BBDB-059BD8B32D25}"/>
              </a:ext>
            </a:extLst>
          </p:cNvPr>
          <p:cNvSpPr txBox="1"/>
          <p:nvPr/>
        </p:nvSpPr>
        <p:spPr>
          <a:xfrm>
            <a:off x="3371273" y="557693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Cum va fi afișat arborele?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2F28-D29A-41E8-8136-D409A7D6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13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35702-1145-47EA-85B7-55C4365E1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8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8146276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545588-2781-4FDA-815A-D0F0B53323EB}"/>
              </a:ext>
            </a:extLst>
          </p:cNvPr>
          <p:cNvCxnSpPr>
            <a:stCxn id="25" idx="2"/>
          </p:cNvCxnSpPr>
          <p:nvPr/>
        </p:nvCxnSpPr>
        <p:spPr bwMode="auto">
          <a:xfrm flipH="1">
            <a:off x="7644410" y="5129214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33FFF7-6D7B-46A5-8CAE-CA1C0C38D97B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B6E923-3BE5-40D9-BDDF-5E53EFBA3325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EFC0-0102-47B7-943A-A9F1AB6B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9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8147845" y="33746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2EE211-E4FB-44C5-8423-1C2AC518DC4A}"/>
              </a:ext>
            </a:extLst>
          </p:cNvPr>
          <p:cNvCxnSpPr>
            <a:cxnSpLocks/>
            <a:stCxn id="32" idx="2"/>
          </p:cNvCxnSpPr>
          <p:nvPr/>
        </p:nvCxnSpPr>
        <p:spPr bwMode="auto">
          <a:xfrm flipH="1">
            <a:off x="8303347" y="37532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4B20BF-6624-495D-BA0E-AF511DBEF186}"/>
              </a:ext>
            </a:extLst>
          </p:cNvPr>
          <p:cNvCxnSpPr>
            <a:cxnSpLocks/>
            <a:endCxn id="32" idx="2"/>
          </p:cNvCxnSpPr>
          <p:nvPr/>
        </p:nvCxnSpPr>
        <p:spPr bwMode="auto">
          <a:xfrm flipV="1">
            <a:off x="7642947" y="375329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86324-54AB-4453-9180-16360477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5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5CD65-6C22-4D95-A789-DDDBC363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</a:t>
            </a:r>
            <a:r>
              <a:rPr lang="ro-RO" dirty="0"/>
              <a:t>.</a:t>
            </a:r>
            <a:r>
              <a:rPr lang="en-US" dirty="0"/>
              <a:t> </a:t>
            </a:r>
            <a:r>
              <a:rPr lang="ro-RO" dirty="0"/>
              <a:t>Definiție </a:t>
            </a:r>
            <a:r>
              <a:rPr lang="ro-RO" dirty="0" err="1"/>
              <a:t>TAoCP</a:t>
            </a:r>
            <a:r>
              <a:rPr lang="ro-RO" dirty="0"/>
              <a:t> </a:t>
            </a:r>
            <a:r>
              <a:rPr lang="ro-RO" dirty="0" err="1"/>
              <a:t>Knuth</a:t>
            </a:r>
            <a:r>
              <a:rPr lang="ro-RO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49970A2-286F-4F9B-87F6-A3479BD5B85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00513" y="3559852"/>
                <a:ext cx="11197087" cy="30817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Set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o-RO" dirty="0"/>
                  <a:t> de noduri</a:t>
                </a:r>
              </a:p>
              <a:p>
                <a:pPr marL="514350" indent="-514350">
                  <a:buAutoNum type="alphaLcParenR"/>
                </a:pPr>
                <a:r>
                  <a:rPr lang="ro-RO" dirty="0"/>
                  <a:t>Există un nod numit rădăcină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pPr marL="514350" indent="-514350">
                  <a:buAutoNum type="alphaLcParenR"/>
                </a:pPr>
                <a:r>
                  <a:rPr lang="ro-RO" dirty="0"/>
                  <a:t>Celelalte noduri sunt partiționate în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ro-RO" dirty="0"/>
                  <a:t>seturi </a:t>
                </a:r>
                <a:r>
                  <a:rPr lang="ro-RO" b="1" dirty="0"/>
                  <a:t>disjuncte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 Fiecare </a:t>
                </a:r>
                <a:r>
                  <a:rPr lang="ro-RO" dirty="0"/>
                  <a:t>astfel de set este un arbore. Astfel arborii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o-RO" dirty="0"/>
                  <a:t> sunt subarbori ai rădăcinii.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49970A2-286F-4F9B-87F6-A3479BD5B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00513" y="3559852"/>
                <a:ext cx="11197087" cy="3081707"/>
              </a:xfrm>
              <a:blipFill>
                <a:blip r:embed="rId2"/>
                <a:stretch>
                  <a:fillRect l="-1089" t="-356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F23E585-BB7A-4F53-85E7-037053FB7332}"/>
              </a:ext>
            </a:extLst>
          </p:cNvPr>
          <p:cNvSpPr/>
          <p:nvPr/>
        </p:nvSpPr>
        <p:spPr bwMode="auto">
          <a:xfrm>
            <a:off x="10915535" y="12661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22D3E-5B0B-47DC-8DDD-40C0D9F3193A}"/>
              </a:ext>
            </a:extLst>
          </p:cNvPr>
          <p:cNvSpPr/>
          <p:nvPr/>
        </p:nvSpPr>
        <p:spPr bwMode="auto">
          <a:xfrm>
            <a:off x="10256651" y="209280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F07AA7-9B46-4E43-9139-38E8D5BE8CF3}"/>
              </a:ext>
            </a:extLst>
          </p:cNvPr>
          <p:cNvSpPr/>
          <p:nvPr/>
        </p:nvSpPr>
        <p:spPr bwMode="auto">
          <a:xfrm>
            <a:off x="10917051" y="209280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ADAEB-F120-4023-A946-083D359CA3CD}"/>
              </a:ext>
            </a:extLst>
          </p:cNvPr>
          <p:cNvSpPr/>
          <p:nvPr/>
        </p:nvSpPr>
        <p:spPr bwMode="auto">
          <a:xfrm>
            <a:off x="11577451" y="209280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6228C-D3BD-4EBA-9105-E9621D974B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 flipH="1">
            <a:off x="10413669" y="1644840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1F8034-E7F2-4548-A7A9-CCBDD8AD50E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1072553" y="1644840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81CE87-7EB7-47B2-861B-EE2AC6023DD2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11072553" y="1644840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87E116-8280-4243-B988-1CF538F05138}"/>
              </a:ext>
            </a:extLst>
          </p:cNvPr>
          <p:cNvSpPr/>
          <p:nvPr/>
        </p:nvSpPr>
        <p:spPr bwMode="auto">
          <a:xfrm>
            <a:off x="10255135" y="29194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D012F-2F09-439D-A2FF-DB1384904168}"/>
              </a:ext>
            </a:extLst>
          </p:cNvPr>
          <p:cNvSpPr/>
          <p:nvPr/>
        </p:nvSpPr>
        <p:spPr bwMode="auto">
          <a:xfrm>
            <a:off x="10915535" y="29194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D12B7-038C-4775-8B54-AD4F63C58FAD}"/>
              </a:ext>
            </a:extLst>
          </p:cNvPr>
          <p:cNvSpPr/>
          <p:nvPr/>
        </p:nvSpPr>
        <p:spPr bwMode="auto">
          <a:xfrm>
            <a:off x="11575935" y="29194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4311E6-4EB7-406D-9EA8-22686D007351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11732953" y="247149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1D1825-D7F6-418F-AF8D-04E83240A429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 bwMode="auto">
          <a:xfrm flipV="1">
            <a:off x="11072553" y="2471494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09E36-AB39-4CA9-AB22-7B5B62E7EBB2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 bwMode="auto">
          <a:xfrm flipH="1">
            <a:off x="10412153" y="247149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77960F-D122-4A8F-9351-D53E3EDFF519}"/>
              </a:ext>
            </a:extLst>
          </p:cNvPr>
          <p:cNvSpPr/>
          <p:nvPr/>
        </p:nvSpPr>
        <p:spPr bwMode="auto">
          <a:xfrm>
            <a:off x="10255135" y="378615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21264-590A-4B6B-8232-51A2A9FAD9A2}"/>
              </a:ext>
            </a:extLst>
          </p:cNvPr>
          <p:cNvSpPr/>
          <p:nvPr/>
        </p:nvSpPr>
        <p:spPr bwMode="auto">
          <a:xfrm>
            <a:off x="10915535" y="378615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A936DD-94B4-44FA-99B5-8AC9FC6345EE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11072553" y="3298148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811DC1-CDDB-4013-96C2-7976892495A3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10412153" y="3298148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BADB44A-D1EE-4741-BAA1-CF7793A79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06" y="1068110"/>
            <a:ext cx="2348332" cy="2677099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100F878E-FFFD-4F55-974A-80CB6FF1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8149361" y="270216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896FD-6E0E-45C6-959B-A32F806D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66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239B-8CE2-41ED-8963-2C11FE96F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97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F6EBF5-3A66-47A7-9274-2CA696F98A0F}"/>
              </a:ext>
            </a:extLst>
          </p:cNvPr>
          <p:cNvSpPr/>
          <p:nvPr/>
        </p:nvSpPr>
        <p:spPr bwMode="auto">
          <a:xfrm>
            <a:off x="8149361" y="369846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3087-BB7A-43DB-A3D4-51FC7549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01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D08A4-EFBB-4BAA-BF03-96188876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28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5CFE4-6AD8-4C36-85E3-434EBE66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23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8149361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ED0194-0A83-4ED6-BDBD-888509EC99D3}"/>
              </a:ext>
            </a:extLst>
          </p:cNvPr>
          <p:cNvCxnSpPr>
            <a:cxnSpLocks/>
            <a:stCxn id="33" idx="2"/>
          </p:cNvCxnSpPr>
          <p:nvPr/>
        </p:nvCxnSpPr>
        <p:spPr bwMode="auto">
          <a:xfrm>
            <a:off x="8306379" y="5129214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B1AF4-AFD4-4403-9AAC-B8DCEE5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09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6C1817-C3F6-434D-8B60-B91064A9F060}"/>
              </a:ext>
            </a:extLst>
          </p:cNvPr>
          <p:cNvSpPr/>
          <p:nvPr/>
        </p:nvSpPr>
        <p:spPr bwMode="auto">
          <a:xfrm>
            <a:off x="8149361" y="516695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3111D-D2BB-4E8B-A3BC-64627BC8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91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B974A9-ED8A-4DC2-9292-AF4DBAAE96E1}"/>
              </a:ext>
            </a:extLst>
          </p:cNvPr>
          <p:cNvSpPr/>
          <p:nvPr/>
        </p:nvSpPr>
        <p:spPr bwMode="auto">
          <a:xfrm>
            <a:off x="6294440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7D912-0278-4670-B43B-396C5264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01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DE42-390E-4694-B15A-8AA372D2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D588-6AEF-4BBC-9A4B-A2C04B1E8C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D6D4E-2B39-41B0-A99D-9CB67CB1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53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4D54-7BF5-463F-B492-D7B9FA8C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Arbori binari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EFEC4-CE79-4A3B-BC5F-27F380D878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285875"/>
            <a:ext cx="6080583" cy="5011408"/>
          </a:xfrm>
        </p:spPr>
        <p:txBody>
          <a:bodyPr/>
          <a:lstStyle/>
          <a:p>
            <a:r>
              <a:rPr lang="ro-RO" dirty="0"/>
              <a:t>Fiecare nod are </a:t>
            </a:r>
            <a:r>
              <a:rPr lang="ro-RO" b="1" dirty="0"/>
              <a:t>maxim</a:t>
            </a:r>
            <a:r>
              <a:rPr lang="ro-RO" dirty="0"/>
              <a:t> doi copii.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E9F5D4-AB2D-4F92-85B1-2D05FC412790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31932-817F-476C-BF92-79FAF279B70B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A291FB-0876-454D-B8B3-2F1A912A6790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CAA761-44CB-4679-BC22-A28DBC7F7E89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34B7D0-3023-41DB-9610-38AEEFA0195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A2B93-42D9-41FA-A3CF-BF5840E579D9}"/>
              </a:ext>
            </a:extLst>
          </p:cNvPr>
          <p:cNvSpPr/>
          <p:nvPr/>
        </p:nvSpPr>
        <p:spPr bwMode="auto">
          <a:xfrm>
            <a:off x="8200856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1FCAA8-C45E-4B7F-90A9-9D30EC540DB5}"/>
              </a:ext>
            </a:extLst>
          </p:cNvPr>
          <p:cNvSpPr/>
          <p:nvPr/>
        </p:nvSpPr>
        <p:spPr bwMode="auto">
          <a:xfrm>
            <a:off x="9338217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E354B-85FA-40B6-9292-F65CA242BA97}"/>
              </a:ext>
            </a:extLst>
          </p:cNvPr>
          <p:cNvSpPr/>
          <p:nvPr/>
        </p:nvSpPr>
        <p:spPr bwMode="auto">
          <a:xfrm>
            <a:off x="10029689" y="34128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3EB077-E85A-4EBF-8780-569ADB4EB86C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>
            <a:off x="9841859" y="2971827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8E4533-1AD0-4552-80CC-53470B7556FF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 bwMode="auto">
          <a:xfrm flipV="1">
            <a:off x="9495235" y="2971827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1B4C26-8A70-4585-9173-99B6337F1F6A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 bwMode="auto">
          <a:xfrm flipH="1">
            <a:off x="8357874" y="2971827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E4C363-5332-4F77-9233-F07918E7EB44}"/>
              </a:ext>
            </a:extLst>
          </p:cNvPr>
          <p:cNvSpPr/>
          <p:nvPr/>
        </p:nvSpPr>
        <p:spPr bwMode="auto">
          <a:xfrm>
            <a:off x="7982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2E26BF-1549-4AA2-8A94-500984678F02}"/>
              </a:ext>
            </a:extLst>
          </p:cNvPr>
          <p:cNvSpPr/>
          <p:nvPr/>
        </p:nvSpPr>
        <p:spPr bwMode="auto">
          <a:xfrm>
            <a:off x="9083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52A70E-D1DA-407A-96AA-A10404D542B9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240995" y="3798481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39BD17-BD32-4915-BBAE-1E7837B676D1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 flipH="1">
            <a:off x="8139995" y="3798481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9FF5DCC-FF1D-4613-A5C5-108DC51DDA0E}"/>
              </a:ext>
            </a:extLst>
          </p:cNvPr>
          <p:cNvSpPr txBox="1"/>
          <p:nvPr/>
        </p:nvSpPr>
        <p:spPr>
          <a:xfrm>
            <a:off x="374972" y="2757720"/>
            <a:ext cx="69059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struct 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A221A1B6-5ABE-477D-AAE7-F80CDA8E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0EAA80-3DE0-4116-855B-1B634780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Graf. D</a:t>
            </a:r>
            <a:r>
              <a:rPr lang="ro-RO" dirty="0" err="1"/>
              <a:t>efiniție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4EDA0A-5039-4BC0-BDB3-6229BC8833C4}"/>
              </a:ext>
            </a:extLst>
          </p:cNvPr>
          <p:cNvSpPr/>
          <p:nvPr/>
        </p:nvSpPr>
        <p:spPr bwMode="auto">
          <a:xfrm>
            <a:off x="10448409" y="390294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84F430-28CE-4463-B4EF-DF6AEC753DFD}"/>
              </a:ext>
            </a:extLst>
          </p:cNvPr>
          <p:cNvSpPr/>
          <p:nvPr/>
        </p:nvSpPr>
        <p:spPr bwMode="auto">
          <a:xfrm>
            <a:off x="9515753" y="5228164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0EAF5F-D64E-428A-B7C2-CAF53EA63071}"/>
              </a:ext>
            </a:extLst>
          </p:cNvPr>
          <p:cNvSpPr/>
          <p:nvPr/>
        </p:nvSpPr>
        <p:spPr bwMode="auto">
          <a:xfrm>
            <a:off x="10942121" y="498130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7FC9D1-FAFD-489C-8ED9-2DDCC20DBF12}"/>
              </a:ext>
            </a:extLst>
          </p:cNvPr>
          <p:cNvSpPr/>
          <p:nvPr/>
        </p:nvSpPr>
        <p:spPr bwMode="auto">
          <a:xfrm>
            <a:off x="9410921" y="43315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5C0884-A0F6-4AF2-BE65-6FEA2D6E9876}"/>
              </a:ext>
            </a:extLst>
          </p:cNvPr>
          <p:cNvSpPr/>
          <p:nvPr/>
        </p:nvSpPr>
        <p:spPr bwMode="auto">
          <a:xfrm>
            <a:off x="8653684" y="564051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E787DB-A808-4255-9D02-72844EB87536}"/>
              </a:ext>
            </a:extLst>
          </p:cNvPr>
          <p:cNvSpPr/>
          <p:nvPr/>
        </p:nvSpPr>
        <p:spPr bwMode="auto">
          <a:xfrm>
            <a:off x="8089385" y="4734452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B3A458-44D1-4F0E-B524-A55B881723CB}"/>
              </a:ext>
            </a:extLst>
          </p:cNvPr>
          <p:cNvSpPr/>
          <p:nvPr/>
        </p:nvSpPr>
        <p:spPr bwMode="auto">
          <a:xfrm>
            <a:off x="7311566" y="539366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C2CA6-56F8-4521-BC09-7D0CC414C64E}"/>
              </a:ext>
            </a:extLst>
          </p:cNvPr>
          <p:cNvSpPr/>
          <p:nvPr/>
        </p:nvSpPr>
        <p:spPr bwMode="auto">
          <a:xfrm>
            <a:off x="6479658" y="46351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3EF592-C78C-4A12-B9B8-63B4B999AFF7}"/>
              </a:ext>
            </a:extLst>
          </p:cNvPr>
          <p:cNvSpPr/>
          <p:nvPr/>
        </p:nvSpPr>
        <p:spPr bwMode="auto">
          <a:xfrm>
            <a:off x="5753691" y="555521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8C3BB4-327F-4649-9236-08BA9564FA13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6175101" y="5056586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920559-BE89-4315-9A3E-332D53368D8D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6247403" y="5640517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EA5842-3FA5-4BB2-AF22-9F2380B74677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7805278" y="5640517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688456-28AE-47BB-929C-A2658A2EA179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6901068" y="5056586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1A19F4-55D7-42A7-8388-3766FB35862A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9147396" y="5649574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00BEAD-5921-4322-AF09-A35F1AE15F3A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9657777" y="4825278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565B0-B36C-4627-9FD7-502E6D38D341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9832331" y="4149797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DE6C1A-BCE1-434D-89A6-B8FF3D1B6D05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9904633" y="4578422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81C54F-059B-4F4C-A3DE-28F9A29C96A1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10009465" y="5228164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DC6CF2-58A2-48D2-B94A-E37D3510C888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10869819" y="4324351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3">
                <a:extLst>
                  <a:ext uri="{FF2B5EF4-FFF2-40B4-BE49-F238E27FC236}">
                    <a16:creationId xmlns:a16="http://schemas.microsoft.com/office/drawing/2014/main" id="{345C21E5-01E9-4ACD-91BC-8C174638BA7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2287367" y="1285875"/>
                <a:ext cx="9384173" cy="50114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4000" b="0" dirty="0"/>
                  <a:t>Graf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4000" b="0" dirty="0"/>
                  <a:t>. Unde: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noduri </a:t>
                </a:r>
                <a:r>
                  <a:rPr lang="en-US" sz="4000" dirty="0"/>
                  <a:t>– Vertex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muchii </a:t>
                </a:r>
                <a:r>
                  <a:rPr lang="en-US" sz="4000" dirty="0"/>
                  <a:t>– Edges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{(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)|(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25" name="Content Placeholder 3">
                <a:extLst>
                  <a:ext uri="{FF2B5EF4-FFF2-40B4-BE49-F238E27FC236}">
                    <a16:creationId xmlns:a16="http://schemas.microsoft.com/office/drawing/2014/main" id="{345C21E5-01E9-4ACD-91BC-8C174638B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2287367" y="1285875"/>
                <a:ext cx="9384173" cy="5011408"/>
              </a:xfrm>
              <a:blipFill>
                <a:blip r:embed="rId2"/>
                <a:stretch>
                  <a:fillRect l="-2273" t="-340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59E781C7-675E-4532-A16B-4984261C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28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77C2-E803-493D-AFEA-9A7A83FDB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arbori binari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94A48-EE8B-4C41-9A2B-157CB939D7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2192357"/>
            <a:ext cx="11197087" cy="4104926"/>
          </a:xfrm>
        </p:spPr>
        <p:txBody>
          <a:bodyPr/>
          <a:lstStyle/>
          <a:p>
            <a:pPr marL="0" indent="0">
              <a:buNone/>
            </a:pPr>
            <a:r>
              <a:rPr lang="ro-RO" b="1" dirty="0">
                <a:solidFill>
                  <a:schemeClr val="tx2"/>
                </a:solidFill>
              </a:rPr>
              <a:t>Recursiv:</a:t>
            </a:r>
          </a:p>
          <a:p>
            <a:r>
              <a:rPr lang="ro-RO" dirty="0" err="1">
                <a:solidFill>
                  <a:schemeClr val="tx2"/>
                </a:solidFill>
              </a:rPr>
              <a:t>inorder</a:t>
            </a:r>
            <a:r>
              <a:rPr lang="ro-RO" dirty="0">
                <a:solidFill>
                  <a:schemeClr val="tx2"/>
                </a:solidFill>
              </a:rPr>
              <a:t> (</a:t>
            </a:r>
            <a:r>
              <a:rPr lang="ro-RO" dirty="0">
                <a:solidFill>
                  <a:srgbClr val="00B050"/>
                </a:solidFill>
              </a:rPr>
              <a:t>left</a:t>
            </a:r>
            <a:r>
              <a:rPr lang="ro-RO" dirty="0">
                <a:solidFill>
                  <a:schemeClr val="tx2"/>
                </a:solidFill>
              </a:rPr>
              <a:t>, </a:t>
            </a:r>
            <a:r>
              <a:rPr lang="ro-RO" dirty="0" err="1">
                <a:solidFill>
                  <a:srgbClr val="0070C0"/>
                </a:solidFill>
              </a:rPr>
              <a:t>root</a:t>
            </a:r>
            <a:r>
              <a:rPr lang="ro-RO" dirty="0">
                <a:solidFill>
                  <a:schemeClr val="tx2"/>
                </a:solidFill>
              </a:rPr>
              <a:t>, </a:t>
            </a:r>
            <a:r>
              <a:rPr lang="ro-RO" dirty="0" err="1">
                <a:solidFill>
                  <a:schemeClr val="tx2"/>
                </a:solidFill>
              </a:rPr>
              <a:t>right</a:t>
            </a:r>
            <a:r>
              <a:rPr lang="ro-RO" dirty="0">
                <a:solidFill>
                  <a:schemeClr val="tx2"/>
                </a:solidFill>
              </a:rPr>
              <a:t>)</a:t>
            </a:r>
          </a:p>
          <a:p>
            <a:r>
              <a:rPr lang="ro-RO" dirty="0" err="1">
                <a:solidFill>
                  <a:schemeClr val="tx2"/>
                </a:solidFill>
              </a:rPr>
              <a:t>preorder</a:t>
            </a:r>
            <a:r>
              <a:rPr lang="ro-RO" dirty="0">
                <a:solidFill>
                  <a:schemeClr val="tx2"/>
                </a:solidFill>
              </a:rPr>
              <a:t> (</a:t>
            </a:r>
            <a:r>
              <a:rPr lang="ro-RO" dirty="0" err="1">
                <a:solidFill>
                  <a:srgbClr val="0070C0"/>
                </a:solidFill>
              </a:rPr>
              <a:t>root</a:t>
            </a:r>
            <a:r>
              <a:rPr lang="ro-RO" dirty="0">
                <a:solidFill>
                  <a:schemeClr val="tx2"/>
                </a:solidFill>
              </a:rPr>
              <a:t>, </a:t>
            </a:r>
            <a:r>
              <a:rPr lang="ro-RO" dirty="0">
                <a:solidFill>
                  <a:srgbClr val="00B050"/>
                </a:solidFill>
              </a:rPr>
              <a:t>left</a:t>
            </a:r>
            <a:r>
              <a:rPr lang="ro-RO" dirty="0">
                <a:solidFill>
                  <a:schemeClr val="tx2"/>
                </a:solidFill>
              </a:rPr>
              <a:t>, </a:t>
            </a:r>
            <a:r>
              <a:rPr lang="ro-RO" dirty="0" err="1">
                <a:solidFill>
                  <a:schemeClr val="tx2"/>
                </a:solidFill>
              </a:rPr>
              <a:t>right</a:t>
            </a:r>
            <a:r>
              <a:rPr lang="ro-RO" dirty="0">
                <a:solidFill>
                  <a:schemeClr val="tx2"/>
                </a:solidFill>
              </a:rPr>
              <a:t>)</a:t>
            </a:r>
          </a:p>
          <a:p>
            <a:r>
              <a:rPr lang="ro-RO" dirty="0" err="1">
                <a:solidFill>
                  <a:schemeClr val="tx2"/>
                </a:solidFill>
              </a:rPr>
              <a:t>postorder</a:t>
            </a:r>
            <a:r>
              <a:rPr lang="ro-RO" dirty="0">
                <a:solidFill>
                  <a:schemeClr val="tx2"/>
                </a:solidFill>
              </a:rPr>
              <a:t> (</a:t>
            </a:r>
            <a:r>
              <a:rPr lang="ro-RO" dirty="0">
                <a:solidFill>
                  <a:srgbClr val="00B050"/>
                </a:solidFill>
              </a:rPr>
              <a:t>left</a:t>
            </a:r>
            <a:r>
              <a:rPr lang="ro-RO" dirty="0">
                <a:solidFill>
                  <a:schemeClr val="tx2"/>
                </a:solidFill>
              </a:rPr>
              <a:t>, </a:t>
            </a:r>
            <a:r>
              <a:rPr lang="ro-RO" dirty="0" err="1">
                <a:solidFill>
                  <a:schemeClr val="tx2"/>
                </a:solidFill>
              </a:rPr>
              <a:t>right</a:t>
            </a:r>
            <a:r>
              <a:rPr lang="ro-RO" dirty="0">
                <a:solidFill>
                  <a:schemeClr val="tx2"/>
                </a:solidFill>
              </a:rPr>
              <a:t>, </a:t>
            </a:r>
            <a:r>
              <a:rPr lang="ro-RO" dirty="0" err="1">
                <a:solidFill>
                  <a:srgbClr val="0070C0"/>
                </a:solidFill>
              </a:rPr>
              <a:t>root</a:t>
            </a:r>
            <a:r>
              <a:rPr lang="ro-RO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1642E54-836B-4B9A-A07C-9E820A97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C9CEE4-EE26-4962-8B4A-A0A14D8379D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789DAD-4A5E-46FF-AAC4-17FD2EA90FFE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5B7952-A405-4EAA-AF01-0D1F8EBD17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73B45E-154C-4D2E-AB35-1A4023D69BE0}"/>
              </a:ext>
            </a:extLst>
          </p:cNvPr>
          <p:cNvCxnSpPr>
            <a:stCxn id="20" idx="2"/>
            <a:endCxn id="22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5EC385-2745-4D53-9F9E-AAEEFD1104CE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FDBFB8E-BFB0-48D5-B4A9-9155F0465C70}"/>
              </a:ext>
            </a:extLst>
          </p:cNvPr>
          <p:cNvSpPr/>
          <p:nvPr/>
        </p:nvSpPr>
        <p:spPr bwMode="auto">
          <a:xfrm>
            <a:off x="8200856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4988F7-80E3-482F-8ABA-70B00F00C704}"/>
              </a:ext>
            </a:extLst>
          </p:cNvPr>
          <p:cNvSpPr/>
          <p:nvPr/>
        </p:nvSpPr>
        <p:spPr bwMode="auto">
          <a:xfrm>
            <a:off x="9338217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14B814-34CF-48DB-8D72-8B09AFF091DB}"/>
              </a:ext>
            </a:extLst>
          </p:cNvPr>
          <p:cNvSpPr/>
          <p:nvPr/>
        </p:nvSpPr>
        <p:spPr bwMode="auto">
          <a:xfrm>
            <a:off x="10029689" y="34128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832917-ABE8-4257-B453-8A74CF84468B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 bwMode="auto">
          <a:xfrm>
            <a:off x="9841859" y="2971827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EAE606-3244-4973-B31E-68CED2E49006}"/>
              </a:ext>
            </a:extLst>
          </p:cNvPr>
          <p:cNvCxnSpPr>
            <a:cxnSpLocks/>
            <a:stCxn id="27" idx="0"/>
            <a:endCxn id="23" idx="2"/>
          </p:cNvCxnSpPr>
          <p:nvPr/>
        </p:nvCxnSpPr>
        <p:spPr bwMode="auto">
          <a:xfrm flipV="1">
            <a:off x="9495235" y="2971827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48535E-D1A7-493A-B6EE-A646522E310D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 bwMode="auto">
          <a:xfrm flipH="1">
            <a:off x="8357874" y="2971827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3E085E9-6AE7-44FB-9313-6AA62DDF1777}"/>
              </a:ext>
            </a:extLst>
          </p:cNvPr>
          <p:cNvSpPr/>
          <p:nvPr/>
        </p:nvSpPr>
        <p:spPr bwMode="auto">
          <a:xfrm>
            <a:off x="7982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47877A-1179-47B7-9995-0EC52A564CA4}"/>
              </a:ext>
            </a:extLst>
          </p:cNvPr>
          <p:cNvSpPr/>
          <p:nvPr/>
        </p:nvSpPr>
        <p:spPr bwMode="auto">
          <a:xfrm>
            <a:off x="9083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5A94EA2-0DBF-4B63-A1BA-791DFC22776C}"/>
              </a:ext>
            </a:extLst>
          </p:cNvPr>
          <p:cNvCxnSpPr>
            <a:cxnSpLocks/>
            <a:stCxn id="33" idx="0"/>
            <a:endCxn id="27" idx="2"/>
          </p:cNvCxnSpPr>
          <p:nvPr/>
        </p:nvCxnSpPr>
        <p:spPr bwMode="auto">
          <a:xfrm flipV="1">
            <a:off x="9240995" y="3798481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75952D-93F5-40FF-B1C7-4F76ECE129C6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 bwMode="auto">
          <a:xfrm flipH="1">
            <a:off x="8139995" y="3798481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58418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arbori binari - </a:t>
            </a:r>
            <a:r>
              <a:rPr lang="ro-RO" dirty="0" err="1">
                <a:solidFill>
                  <a:schemeClr val="tx1"/>
                </a:solidFill>
              </a:rPr>
              <a:t>inorder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1B1D1-F7CD-4D32-8A75-428D8EE4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A87575-8BC6-49B2-8D94-C6F42BC53596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B0EB69-504C-4727-A215-4E51C69C4B86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E014D9-BE49-4024-8D1B-EAB6C0FF8F66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BE06A2-791C-420C-82FC-726E4DA0A802}"/>
              </a:ext>
            </a:extLst>
          </p:cNvPr>
          <p:cNvCxnSpPr>
            <a:stCxn id="22" idx="2"/>
            <a:endCxn id="23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078458-A76B-4CB1-BC69-1DDABA292095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3BFFB8-C816-4469-BB41-828E7573C0A2}"/>
              </a:ext>
            </a:extLst>
          </p:cNvPr>
          <p:cNvSpPr/>
          <p:nvPr/>
        </p:nvSpPr>
        <p:spPr bwMode="auto">
          <a:xfrm>
            <a:off x="8200856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8BB081-0BA9-4E06-BA87-C587125DB3E9}"/>
              </a:ext>
            </a:extLst>
          </p:cNvPr>
          <p:cNvSpPr/>
          <p:nvPr/>
        </p:nvSpPr>
        <p:spPr bwMode="auto">
          <a:xfrm>
            <a:off x="9338217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073682-FA43-4AA2-8320-1B17CE311601}"/>
              </a:ext>
            </a:extLst>
          </p:cNvPr>
          <p:cNvSpPr/>
          <p:nvPr/>
        </p:nvSpPr>
        <p:spPr bwMode="auto">
          <a:xfrm>
            <a:off x="10029689" y="34128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51DD0E-253F-4610-BC75-D29B755666C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 bwMode="auto">
          <a:xfrm>
            <a:off x="9841859" y="2971827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9AA2706-0A61-4B68-955B-EB26C149FA78}"/>
              </a:ext>
            </a:extLst>
          </p:cNvPr>
          <p:cNvCxnSpPr>
            <a:cxnSpLocks/>
            <a:stCxn id="28" idx="0"/>
            <a:endCxn id="24" idx="2"/>
          </p:cNvCxnSpPr>
          <p:nvPr/>
        </p:nvCxnSpPr>
        <p:spPr bwMode="auto">
          <a:xfrm flipV="1">
            <a:off x="9495235" y="2971827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A41247-3657-48FB-9B94-6A022DA95E5B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 bwMode="auto">
          <a:xfrm flipH="1">
            <a:off x="8357874" y="2971827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CB54F49-9B9F-49FD-82C0-BB6D2550A6A4}"/>
              </a:ext>
            </a:extLst>
          </p:cNvPr>
          <p:cNvSpPr/>
          <p:nvPr/>
        </p:nvSpPr>
        <p:spPr bwMode="auto">
          <a:xfrm>
            <a:off x="7982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A5E2B4-C6E0-4E3A-BE5B-FE7BFC5A2B0D}"/>
              </a:ext>
            </a:extLst>
          </p:cNvPr>
          <p:cNvSpPr/>
          <p:nvPr/>
        </p:nvSpPr>
        <p:spPr bwMode="auto">
          <a:xfrm>
            <a:off x="9083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C904F5-2901-409E-B902-845B520A18DD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 bwMode="auto">
          <a:xfrm flipV="1">
            <a:off x="9240995" y="3798481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C32CA1-5595-4292-816E-0EBF50568DED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 bwMode="auto">
          <a:xfrm flipH="1">
            <a:off x="8139995" y="3798481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4875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arbori binari - </a:t>
            </a:r>
            <a:r>
              <a:rPr lang="ro-RO" dirty="0" err="1">
                <a:solidFill>
                  <a:schemeClr val="tx1"/>
                </a:solidFill>
              </a:rPr>
              <a:t>inorder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5507FEE9-45C1-422F-84E9-009AE5B56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562056"/>
              </p:ext>
            </p:extLst>
          </p:nvPr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E5A1272-7A84-4A86-94E7-C179E01D0112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chemeClr val="tx2"/>
                </a:solidFill>
              </a:rPr>
              <a:t>Afișare: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E0214D4A-1D4A-4602-BB71-1C87C031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80BAAA-B2F5-4188-9DA3-C4CEFB509636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7039B0-8CBA-4506-892C-3F2872A88E26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80A2C-ADA7-4354-A9FC-7D53A121BFC2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5471CE-58DF-4C48-94A4-DD1CEA12D0C0}"/>
              </a:ext>
            </a:extLst>
          </p:cNvPr>
          <p:cNvCxnSpPr>
            <a:stCxn id="24" idx="2"/>
            <a:endCxn id="26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B0D06F-2AD6-4140-BEB5-8BAAE42702A2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30399B4-F182-4908-8EAF-19E7040F176A}"/>
              </a:ext>
            </a:extLst>
          </p:cNvPr>
          <p:cNvSpPr/>
          <p:nvPr/>
        </p:nvSpPr>
        <p:spPr bwMode="auto">
          <a:xfrm>
            <a:off x="8200856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C93864-01B8-4981-8448-4B4B6076F674}"/>
              </a:ext>
            </a:extLst>
          </p:cNvPr>
          <p:cNvSpPr/>
          <p:nvPr/>
        </p:nvSpPr>
        <p:spPr bwMode="auto">
          <a:xfrm>
            <a:off x="9338217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F97C00-9AB9-40DF-98D1-C2E8CA9A741D}"/>
              </a:ext>
            </a:extLst>
          </p:cNvPr>
          <p:cNvSpPr/>
          <p:nvPr/>
        </p:nvSpPr>
        <p:spPr bwMode="auto">
          <a:xfrm>
            <a:off x="10029689" y="34128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C604A3-E427-4401-BAD8-74868809CB08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 bwMode="auto">
          <a:xfrm>
            <a:off x="9841859" y="2971827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9E5FAC-59A4-48FE-A9F5-4F571421B1AB}"/>
              </a:ext>
            </a:extLst>
          </p:cNvPr>
          <p:cNvCxnSpPr>
            <a:cxnSpLocks/>
            <a:stCxn id="31" idx="0"/>
            <a:endCxn id="27" idx="2"/>
          </p:cNvCxnSpPr>
          <p:nvPr/>
        </p:nvCxnSpPr>
        <p:spPr bwMode="auto">
          <a:xfrm flipV="1">
            <a:off x="9495235" y="2971827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8698D9-2F1A-4871-8339-0D8038B49588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 bwMode="auto">
          <a:xfrm flipH="1">
            <a:off x="8357874" y="2971827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03BF121-B40C-44B3-A1DB-DA643B3279FA}"/>
              </a:ext>
            </a:extLst>
          </p:cNvPr>
          <p:cNvSpPr/>
          <p:nvPr/>
        </p:nvSpPr>
        <p:spPr bwMode="auto">
          <a:xfrm>
            <a:off x="7982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98432-933C-4210-AC42-D7A12E5EDCD0}"/>
              </a:ext>
            </a:extLst>
          </p:cNvPr>
          <p:cNvSpPr/>
          <p:nvPr/>
        </p:nvSpPr>
        <p:spPr bwMode="auto">
          <a:xfrm>
            <a:off x="9083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A7C979-DC6D-47C4-85A7-DB1D6F56322E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 bwMode="auto">
          <a:xfrm flipV="1">
            <a:off x="9240995" y="3798481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153FE9-610E-4AF9-B72F-68463029FCE5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 bwMode="auto">
          <a:xfrm flipH="1">
            <a:off x="8139995" y="3798481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57339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arbori binari - </a:t>
            </a:r>
            <a:r>
              <a:rPr lang="ro-RO" dirty="0" err="1">
                <a:solidFill>
                  <a:schemeClr val="tx1"/>
                </a:solidFill>
              </a:rPr>
              <a:t>preorder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9EF2E-8CF9-4CE3-B18B-60ECEACE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F2CB33-E8EC-4B01-A83A-0330B892D175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A0D485-B64E-4256-97AC-89D74255F791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81A9C4-66BE-4AB0-99E7-E0BDC0BBEA63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C87847-8F54-4804-9C9F-560AA29EA32E}"/>
              </a:ext>
            </a:extLst>
          </p:cNvPr>
          <p:cNvCxnSpPr>
            <a:stCxn id="22" idx="2"/>
            <a:endCxn id="23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D690C5-12B5-4636-B085-F890ED77509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6B63815-7EFE-4164-94EA-9288AB971336}"/>
              </a:ext>
            </a:extLst>
          </p:cNvPr>
          <p:cNvSpPr/>
          <p:nvPr/>
        </p:nvSpPr>
        <p:spPr bwMode="auto">
          <a:xfrm>
            <a:off x="8200856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942E82-47EE-411D-8B4E-521F276F9F29}"/>
              </a:ext>
            </a:extLst>
          </p:cNvPr>
          <p:cNvSpPr/>
          <p:nvPr/>
        </p:nvSpPr>
        <p:spPr bwMode="auto">
          <a:xfrm>
            <a:off x="9338217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1440DA-D306-4655-929B-36B05F857B3F}"/>
              </a:ext>
            </a:extLst>
          </p:cNvPr>
          <p:cNvSpPr/>
          <p:nvPr/>
        </p:nvSpPr>
        <p:spPr bwMode="auto">
          <a:xfrm>
            <a:off x="10029689" y="34128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821F5-A377-4F5B-908A-7CD123EB6C9E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 bwMode="auto">
          <a:xfrm>
            <a:off x="9841859" y="2971827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94BEA5-94EB-44A3-8C6E-30AE02A11676}"/>
              </a:ext>
            </a:extLst>
          </p:cNvPr>
          <p:cNvCxnSpPr>
            <a:cxnSpLocks/>
            <a:stCxn id="28" idx="0"/>
            <a:endCxn id="24" idx="2"/>
          </p:cNvCxnSpPr>
          <p:nvPr/>
        </p:nvCxnSpPr>
        <p:spPr bwMode="auto">
          <a:xfrm flipV="1">
            <a:off x="9495235" y="2971827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10BFF10-E356-4B88-9246-0FFC92810685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 bwMode="auto">
          <a:xfrm flipH="1">
            <a:off x="8357874" y="2971827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88D6A7D-0E02-4022-8932-32FF4B0D4A1A}"/>
              </a:ext>
            </a:extLst>
          </p:cNvPr>
          <p:cNvSpPr/>
          <p:nvPr/>
        </p:nvSpPr>
        <p:spPr bwMode="auto">
          <a:xfrm>
            <a:off x="7982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2082FE-D375-4DEA-9C24-E7C1819596FF}"/>
              </a:ext>
            </a:extLst>
          </p:cNvPr>
          <p:cNvSpPr/>
          <p:nvPr/>
        </p:nvSpPr>
        <p:spPr bwMode="auto">
          <a:xfrm>
            <a:off x="9083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E75069-EC5B-4C18-A019-7BAD46664B66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 bwMode="auto">
          <a:xfrm flipV="1">
            <a:off x="9240995" y="3798481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5A7596-B049-45A3-8846-3C2FEB88550B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 bwMode="auto">
          <a:xfrm flipH="1">
            <a:off x="8139995" y="3798481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1869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arbori binari - </a:t>
            </a:r>
            <a:r>
              <a:rPr lang="ro-RO" dirty="0" err="1">
                <a:solidFill>
                  <a:schemeClr val="tx1"/>
                </a:solidFill>
              </a:rPr>
              <a:t>preorder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416158D0-C46F-4515-8064-4F0C89988761}"/>
              </a:ext>
            </a:extLst>
          </p:cNvPr>
          <p:cNvGraphicFramePr>
            <a:graphicFrameLocks noGrp="1"/>
          </p:cNvGraphicFramePr>
          <p:nvPr/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5D26C83-E664-4818-B54A-70B8ACD77E6D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chemeClr val="tx2"/>
                </a:solidFill>
              </a:rPr>
              <a:t>Afișare: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1532-3AA4-4981-A4AA-8B4EE0C5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5A2F89-5952-4CD5-8A07-D1F39A938EBE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941319-6BAF-4C9C-AA9E-B450B5685F1E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21432D-2177-436D-AA75-81E12330AF5D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825C8E-442A-4358-A7DB-7CD03938B238}"/>
              </a:ext>
            </a:extLst>
          </p:cNvPr>
          <p:cNvCxnSpPr>
            <a:stCxn id="24" idx="2"/>
            <a:endCxn id="25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782137-16D0-4A48-A30C-7EF5DCA87C54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416E2-9F63-4E8F-8200-F6176F3203B0}"/>
              </a:ext>
            </a:extLst>
          </p:cNvPr>
          <p:cNvSpPr/>
          <p:nvPr/>
        </p:nvSpPr>
        <p:spPr bwMode="auto">
          <a:xfrm>
            <a:off x="8200856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1ECC02-547E-4589-B54E-21881E778987}"/>
              </a:ext>
            </a:extLst>
          </p:cNvPr>
          <p:cNvSpPr/>
          <p:nvPr/>
        </p:nvSpPr>
        <p:spPr bwMode="auto">
          <a:xfrm>
            <a:off x="9338217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54463C-6B23-4B97-A4AA-82F5F23F026C}"/>
              </a:ext>
            </a:extLst>
          </p:cNvPr>
          <p:cNvSpPr/>
          <p:nvPr/>
        </p:nvSpPr>
        <p:spPr bwMode="auto">
          <a:xfrm>
            <a:off x="10029689" y="34128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A16589-8FE9-40AE-87D3-E6EB89CA7EB9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 bwMode="auto">
          <a:xfrm>
            <a:off x="9841859" y="2971827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0CB435-C76C-4FE6-ADE8-F03102783C73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 bwMode="auto">
          <a:xfrm flipV="1">
            <a:off x="9495235" y="2971827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071E5B-B491-4069-A8E0-BBF543B155BC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 bwMode="auto">
          <a:xfrm flipH="1">
            <a:off x="8357874" y="2971827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AFEE-6407-4DCE-B0BB-233BFBA7058B}"/>
              </a:ext>
            </a:extLst>
          </p:cNvPr>
          <p:cNvSpPr/>
          <p:nvPr/>
        </p:nvSpPr>
        <p:spPr bwMode="auto">
          <a:xfrm>
            <a:off x="7982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4F79E0-F05A-4B0F-BA10-294EBD737871}"/>
              </a:ext>
            </a:extLst>
          </p:cNvPr>
          <p:cNvSpPr/>
          <p:nvPr/>
        </p:nvSpPr>
        <p:spPr bwMode="auto">
          <a:xfrm>
            <a:off x="9083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8DFE51-9BD0-4D80-948B-D4B676761D8B}"/>
              </a:ext>
            </a:extLst>
          </p:cNvPr>
          <p:cNvCxnSpPr>
            <a:cxnSpLocks/>
            <a:stCxn id="36" idx="0"/>
            <a:endCxn id="30" idx="2"/>
          </p:cNvCxnSpPr>
          <p:nvPr/>
        </p:nvCxnSpPr>
        <p:spPr bwMode="auto">
          <a:xfrm flipV="1">
            <a:off x="9240995" y="3798481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A368B-E4E8-446A-8D47-CA11AAB03B56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 bwMode="auto">
          <a:xfrm flipH="1">
            <a:off x="8139995" y="3798481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79555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arbori binari - </a:t>
            </a:r>
            <a:r>
              <a:rPr lang="ro-RO" dirty="0" err="1">
                <a:solidFill>
                  <a:schemeClr val="tx1"/>
                </a:solidFill>
              </a:rPr>
              <a:t>postorder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F577E-1A4F-425F-BDAC-D4FF5902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C1EA94-AE66-4453-B10A-6F06C20EE6AE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47C07B-238B-44CC-B752-83499CB1F075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C23DC7-3329-46C4-A2D4-96B89F3B281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098C5E-99B6-4964-8FD5-DB7811441713}"/>
              </a:ext>
            </a:extLst>
          </p:cNvPr>
          <p:cNvCxnSpPr>
            <a:stCxn id="22" idx="2"/>
            <a:endCxn id="23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5CC686-B56B-4172-A485-E5F3F21C10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F60A596-74D5-4402-91E7-52409483F6DB}"/>
              </a:ext>
            </a:extLst>
          </p:cNvPr>
          <p:cNvSpPr/>
          <p:nvPr/>
        </p:nvSpPr>
        <p:spPr bwMode="auto">
          <a:xfrm>
            <a:off x="8200856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E57A8C-DD3D-48F9-A6D3-469E28E4C4F2}"/>
              </a:ext>
            </a:extLst>
          </p:cNvPr>
          <p:cNvSpPr/>
          <p:nvPr/>
        </p:nvSpPr>
        <p:spPr bwMode="auto">
          <a:xfrm>
            <a:off x="9338217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E33AD-3657-4FFE-8E99-D184BB54B1E0}"/>
              </a:ext>
            </a:extLst>
          </p:cNvPr>
          <p:cNvSpPr/>
          <p:nvPr/>
        </p:nvSpPr>
        <p:spPr bwMode="auto">
          <a:xfrm>
            <a:off x="10029689" y="34128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0D43B5-EFD2-446F-82EF-581864E54A90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 bwMode="auto">
          <a:xfrm>
            <a:off x="9841859" y="2971827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9D130F-3221-478F-8943-4F17B6CA8D2C}"/>
              </a:ext>
            </a:extLst>
          </p:cNvPr>
          <p:cNvCxnSpPr>
            <a:cxnSpLocks/>
            <a:stCxn id="28" idx="0"/>
            <a:endCxn id="24" idx="2"/>
          </p:cNvCxnSpPr>
          <p:nvPr/>
        </p:nvCxnSpPr>
        <p:spPr bwMode="auto">
          <a:xfrm flipV="1">
            <a:off x="9495235" y="2971827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283542-C007-44AB-9A42-26682520C666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 bwMode="auto">
          <a:xfrm flipH="1">
            <a:off x="8357874" y="2971827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690BCF0-DBD1-4CFC-832A-6098F618F80C}"/>
              </a:ext>
            </a:extLst>
          </p:cNvPr>
          <p:cNvSpPr/>
          <p:nvPr/>
        </p:nvSpPr>
        <p:spPr bwMode="auto">
          <a:xfrm>
            <a:off x="7982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46A908-0C0E-418B-BCEE-908BDF31C814}"/>
              </a:ext>
            </a:extLst>
          </p:cNvPr>
          <p:cNvSpPr/>
          <p:nvPr/>
        </p:nvSpPr>
        <p:spPr bwMode="auto">
          <a:xfrm>
            <a:off x="9083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87E7BC-B154-4093-9E51-B8C5DAF7F07E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 bwMode="auto">
          <a:xfrm flipV="1">
            <a:off x="9240995" y="3798481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4801A76-5169-4415-8B7B-5ABE6B080BA2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 bwMode="auto">
          <a:xfrm flipH="1">
            <a:off x="8139995" y="3798481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75809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arbori binari - </a:t>
            </a:r>
            <a:r>
              <a:rPr lang="ro-RO" dirty="0" err="1">
                <a:solidFill>
                  <a:schemeClr val="tx1"/>
                </a:solidFill>
              </a:rPr>
              <a:t>postorder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E859AC91-3CE6-4E7B-8D34-0DF757718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69962"/>
              </p:ext>
            </p:extLst>
          </p:nvPr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8AE4518-4BF4-4DEA-AA05-739438364887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chemeClr val="tx2"/>
                </a:solidFill>
              </a:rPr>
              <a:t>Afișare: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64822-3BB3-4B7E-9E66-77A9B8AB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E7994F-2615-4A1D-9A37-12334E6EFCF9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D8856D-263A-4137-8A5C-49B9812335B1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B7CAF-D7BC-4805-A5BC-BFA1B2E6861D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C13D00-4743-4AA7-AAC2-B14EA54A367C}"/>
              </a:ext>
            </a:extLst>
          </p:cNvPr>
          <p:cNvCxnSpPr>
            <a:stCxn id="24" idx="2"/>
            <a:endCxn id="25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DA4EC-EFAF-436B-9D03-73E8796A0B8D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F7BD17A-7989-4A3A-A3DE-F2EAA14DF8BC}"/>
              </a:ext>
            </a:extLst>
          </p:cNvPr>
          <p:cNvSpPr/>
          <p:nvPr/>
        </p:nvSpPr>
        <p:spPr bwMode="auto">
          <a:xfrm>
            <a:off x="8200856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2B20EA-9ADA-4C10-8607-267DCD140FD8}"/>
              </a:ext>
            </a:extLst>
          </p:cNvPr>
          <p:cNvSpPr/>
          <p:nvPr/>
        </p:nvSpPr>
        <p:spPr bwMode="auto">
          <a:xfrm>
            <a:off x="9338217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D56DC6-E04E-4598-A5FA-77465A1C0F04}"/>
              </a:ext>
            </a:extLst>
          </p:cNvPr>
          <p:cNvSpPr/>
          <p:nvPr/>
        </p:nvSpPr>
        <p:spPr bwMode="auto">
          <a:xfrm>
            <a:off x="10029689" y="34128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A797DD-00A0-4B5D-9F29-3C238C295BF2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 bwMode="auto">
          <a:xfrm>
            <a:off x="9841859" y="2971827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BB5D3D-BE78-4968-8A4B-6E998635CABA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 bwMode="auto">
          <a:xfrm flipV="1">
            <a:off x="9495235" y="2971827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080C93-1F19-44D4-889D-18DD68A3929E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 bwMode="auto">
          <a:xfrm flipH="1">
            <a:off x="8357874" y="2971827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27519E8-D3E8-4AE1-9A3C-5FF02713A100}"/>
              </a:ext>
            </a:extLst>
          </p:cNvPr>
          <p:cNvSpPr/>
          <p:nvPr/>
        </p:nvSpPr>
        <p:spPr bwMode="auto">
          <a:xfrm>
            <a:off x="7982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90D7DA-FB5A-44B2-B202-C87454F4F3FF}"/>
              </a:ext>
            </a:extLst>
          </p:cNvPr>
          <p:cNvSpPr/>
          <p:nvPr/>
        </p:nvSpPr>
        <p:spPr bwMode="auto">
          <a:xfrm>
            <a:off x="9083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846B5AD-E203-4224-B206-68F8DA2F26FD}"/>
              </a:ext>
            </a:extLst>
          </p:cNvPr>
          <p:cNvCxnSpPr>
            <a:cxnSpLocks/>
            <a:stCxn id="36" idx="0"/>
            <a:endCxn id="30" idx="2"/>
          </p:cNvCxnSpPr>
          <p:nvPr/>
        </p:nvCxnSpPr>
        <p:spPr bwMode="auto">
          <a:xfrm flipV="1">
            <a:off x="9240995" y="3798481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B7C1CA-BAB1-442F-8FF5-D28988125A93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 bwMode="auto">
          <a:xfrm flipH="1">
            <a:off x="8139995" y="3798481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5175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6840-30B3-455A-9351-0BD98F00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Înălțime arbori binari - Recursiv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07B7C-DE64-49D0-9A07-607FEF46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DA553-8176-4A12-B339-BAEBB2610135}"/>
              </a:ext>
            </a:extLst>
          </p:cNvPr>
          <p:cNvSpPr txBox="1"/>
          <p:nvPr/>
        </p:nvSpPr>
        <p:spPr>
          <a:xfrm>
            <a:off x="160417" y="2136338"/>
            <a:ext cx="75401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getBinaryTreeHeight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getBinaryTreeHeight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getBinaryTreeHeight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E0CCE8-275F-4E14-811B-9C4941609BC1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E16948-5AAC-4FF1-B92A-4BA0F16BD47C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994F2A-17FB-4B46-9D98-FA40098CA47E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8FA143-9D14-451F-A716-36EB776F2C66}"/>
              </a:ext>
            </a:extLst>
          </p:cNvPr>
          <p:cNvCxnSpPr>
            <a:stCxn id="20" idx="2"/>
            <a:endCxn id="22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041B0F-3909-4CEC-A923-20A24A164808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6AE18D-F4B5-421A-B56A-1FB4F13168F5}"/>
              </a:ext>
            </a:extLst>
          </p:cNvPr>
          <p:cNvSpPr/>
          <p:nvPr/>
        </p:nvSpPr>
        <p:spPr bwMode="auto">
          <a:xfrm>
            <a:off x="8200856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5D0D55-D3F8-4BC5-B62F-12B49212C368}"/>
              </a:ext>
            </a:extLst>
          </p:cNvPr>
          <p:cNvSpPr/>
          <p:nvPr/>
        </p:nvSpPr>
        <p:spPr bwMode="auto">
          <a:xfrm>
            <a:off x="9338217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27FDEB-DFA7-4ACC-9C04-FE1B0868B9C6}"/>
              </a:ext>
            </a:extLst>
          </p:cNvPr>
          <p:cNvSpPr/>
          <p:nvPr/>
        </p:nvSpPr>
        <p:spPr bwMode="auto">
          <a:xfrm>
            <a:off x="10029689" y="34128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FDCC41-45F7-4C67-87F8-253286A32CDC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 bwMode="auto">
          <a:xfrm>
            <a:off x="9841859" y="2971827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79D43C-410D-4699-B218-ED544EEC8E20}"/>
              </a:ext>
            </a:extLst>
          </p:cNvPr>
          <p:cNvCxnSpPr>
            <a:cxnSpLocks/>
            <a:stCxn id="27" idx="0"/>
            <a:endCxn id="23" idx="2"/>
          </p:cNvCxnSpPr>
          <p:nvPr/>
        </p:nvCxnSpPr>
        <p:spPr bwMode="auto">
          <a:xfrm flipV="1">
            <a:off x="9495235" y="2971827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D89FE6-24D3-4340-B5AB-C8CF93F0E5F6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 bwMode="auto">
          <a:xfrm flipH="1">
            <a:off x="8357874" y="2971827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6FB2C95-4CDD-48BE-885C-E7C4722E6CFB}"/>
              </a:ext>
            </a:extLst>
          </p:cNvPr>
          <p:cNvSpPr/>
          <p:nvPr/>
        </p:nvSpPr>
        <p:spPr bwMode="auto">
          <a:xfrm>
            <a:off x="7982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B1E5EF6-9C1F-4CF4-8613-E14261A9A3F8}"/>
              </a:ext>
            </a:extLst>
          </p:cNvPr>
          <p:cNvSpPr/>
          <p:nvPr/>
        </p:nvSpPr>
        <p:spPr bwMode="auto">
          <a:xfrm>
            <a:off x="9083977" y="4286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7CB27F6-0CCD-478A-8696-DF18E776BC5C}"/>
              </a:ext>
            </a:extLst>
          </p:cNvPr>
          <p:cNvCxnSpPr>
            <a:cxnSpLocks/>
            <a:stCxn id="33" idx="0"/>
            <a:endCxn id="27" idx="2"/>
          </p:cNvCxnSpPr>
          <p:nvPr/>
        </p:nvCxnSpPr>
        <p:spPr bwMode="auto">
          <a:xfrm flipV="1">
            <a:off x="9240995" y="3798481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56D10D-B677-4352-9CA1-FDC120AA5998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 bwMode="auto">
          <a:xfrm flipH="1">
            <a:off x="8139995" y="3798481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0641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9010-6901-4501-96A5-01AB355D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BC76D-BCBC-40E1-A344-EB9C53F864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9E14C-9389-420E-8EA7-D14C2919D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29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DC1B-BD62-434D-B90D-BA70884A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Arbore - Recursiv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A2ACE-E309-4C59-9B25-596BF522DECD}"/>
              </a:ext>
            </a:extLst>
          </p:cNvPr>
          <p:cNvSpPr txBox="1"/>
          <p:nvPr/>
        </p:nvSpPr>
        <p:spPr>
          <a:xfrm>
            <a:off x="243098" y="2150110"/>
            <a:ext cx="89559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printTreeData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i++)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43347EB-EA5E-462D-949B-1ECE40C05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3E4F59-C2C8-4F3F-9F3C-F8C2494A2575}"/>
              </a:ext>
            </a:extLst>
          </p:cNvPr>
          <p:cNvSpPr/>
          <p:nvPr/>
        </p:nvSpPr>
        <p:spPr bwMode="auto">
          <a:xfrm>
            <a:off x="10301310" y="249445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E6E77-20DB-4555-97AC-19D60D081137}"/>
              </a:ext>
            </a:extLst>
          </p:cNvPr>
          <p:cNvSpPr/>
          <p:nvPr/>
        </p:nvSpPr>
        <p:spPr bwMode="auto">
          <a:xfrm>
            <a:off x="9642426" y="33211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6CAC78-7BB8-4178-B441-BB10A89BB20E}"/>
              </a:ext>
            </a:extLst>
          </p:cNvPr>
          <p:cNvSpPr/>
          <p:nvPr/>
        </p:nvSpPr>
        <p:spPr bwMode="auto">
          <a:xfrm>
            <a:off x="10963226" y="33211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C03C64-573D-45C0-AB8C-056CD5E47F00}"/>
              </a:ext>
            </a:extLst>
          </p:cNvPr>
          <p:cNvCxnSpPr>
            <a:stCxn id="24" idx="2"/>
            <a:endCxn id="26" idx="0"/>
          </p:cNvCxnSpPr>
          <p:nvPr/>
        </p:nvCxnSpPr>
        <p:spPr bwMode="auto">
          <a:xfrm flipH="1">
            <a:off x="9799444" y="287314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DD4993-E48A-4D81-A06F-F2DCF8A8AFC6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 bwMode="auto">
          <a:xfrm>
            <a:off x="10458328" y="287314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B90A99E-4D3E-48CA-9909-32BFAC6B9FB6}"/>
              </a:ext>
            </a:extLst>
          </p:cNvPr>
          <p:cNvSpPr/>
          <p:nvPr/>
        </p:nvSpPr>
        <p:spPr bwMode="auto">
          <a:xfrm>
            <a:off x="9479241" y="414775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724154-9F97-42F3-AC34-3555E6D4BB7F}"/>
              </a:ext>
            </a:extLst>
          </p:cNvPr>
          <p:cNvSpPr/>
          <p:nvPr/>
        </p:nvSpPr>
        <p:spPr bwMode="auto">
          <a:xfrm>
            <a:off x="10616602" y="414775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E28728-44AA-4C47-B5AB-BF4B6CEFBFB8}"/>
              </a:ext>
            </a:extLst>
          </p:cNvPr>
          <p:cNvSpPr/>
          <p:nvPr/>
        </p:nvSpPr>
        <p:spPr bwMode="auto">
          <a:xfrm>
            <a:off x="11308074" y="414085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1831BB-324B-4DEC-88C3-89CA2DDBFC6C}"/>
              </a:ext>
            </a:extLst>
          </p:cNvPr>
          <p:cNvCxnSpPr>
            <a:cxnSpLocks/>
            <a:stCxn id="27" idx="2"/>
            <a:endCxn id="32" idx="0"/>
          </p:cNvCxnSpPr>
          <p:nvPr/>
        </p:nvCxnSpPr>
        <p:spPr bwMode="auto">
          <a:xfrm>
            <a:off x="11120244" y="3699795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52E5C5B-B537-48AB-8469-69889AAC5CC2}"/>
              </a:ext>
            </a:extLst>
          </p:cNvPr>
          <p:cNvCxnSpPr>
            <a:cxnSpLocks/>
            <a:stCxn id="31" idx="0"/>
            <a:endCxn id="27" idx="2"/>
          </p:cNvCxnSpPr>
          <p:nvPr/>
        </p:nvCxnSpPr>
        <p:spPr bwMode="auto">
          <a:xfrm flipV="1">
            <a:off x="10773620" y="3699795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09E783-9647-4EBC-BA8B-15A4C590A6C3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 bwMode="auto">
          <a:xfrm flipH="1">
            <a:off x="9636259" y="3699795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6CB23F2-7A54-4D58-BDB6-D48DCF9AEDE0}"/>
              </a:ext>
            </a:extLst>
          </p:cNvPr>
          <p:cNvSpPr/>
          <p:nvPr/>
        </p:nvSpPr>
        <p:spPr bwMode="auto">
          <a:xfrm>
            <a:off x="9261362" y="501432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4D6E1B-A6BB-4678-BBD0-3C0E15011F9C}"/>
              </a:ext>
            </a:extLst>
          </p:cNvPr>
          <p:cNvSpPr/>
          <p:nvPr/>
        </p:nvSpPr>
        <p:spPr bwMode="auto">
          <a:xfrm>
            <a:off x="10362362" y="501432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3E8400-4B7E-4999-83B5-2B16496D35CF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 bwMode="auto">
          <a:xfrm flipV="1">
            <a:off x="10519380" y="4526449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E9BE86-F53E-4947-8620-E9ACDB200F53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 bwMode="auto">
          <a:xfrm flipH="1">
            <a:off x="9418380" y="4526449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8961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7BB69-138E-4B92-BF24-85FF20CA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Arbore </a:t>
            </a:r>
            <a:r>
              <a:rPr lang="ro-RO" dirty="0" err="1"/>
              <a:t>vs</a:t>
            </a:r>
            <a:r>
              <a:rPr lang="ro-RO" dirty="0"/>
              <a:t> Graf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FC27B5-D8CB-4019-A3E0-CE7D1FBE869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927951"/>
                <a:ext cx="11197087" cy="43693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o-RO" sz="3200" dirty="0"/>
                  <a:t>Un arbore este un graf </a:t>
                </a:r>
              </a:p>
              <a:p>
                <a:r>
                  <a:rPr lang="ro-RO" sz="3200" dirty="0"/>
                  <a:t>neorientat - orice muchie poate fi parcursă în ambele direcții</a:t>
                </a:r>
              </a:p>
              <a:p>
                <a:r>
                  <a:rPr lang="ro-RO" sz="3200" dirty="0" err="1"/>
                  <a:t>connex</a:t>
                </a:r>
                <a:r>
                  <a:rPr lang="ro-RO" sz="3200" dirty="0"/>
                  <a:t> - există o cale, parcurgând muchiile, de la un nod la oricare altul</a:t>
                </a:r>
              </a:p>
              <a:p>
                <a:r>
                  <a:rPr lang="ro-RO" sz="3200" dirty="0"/>
                  <a:t>fără cicluri - nu există nici o cale de forma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3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FC27B5-D8CB-4019-A3E0-CE7D1FBE8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927951"/>
                <a:ext cx="11197087" cy="4369331"/>
              </a:xfrm>
              <a:blipFill>
                <a:blip r:embed="rId2"/>
                <a:stretch>
                  <a:fillRect l="-1415" t="-2929" r="-152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8E6D0-0D8C-4980-86B3-9F64059A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61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DC1B-BD62-434D-B90D-BA70884A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Arbore - Recursiv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A2ACE-E309-4C59-9B25-596BF522DECD}"/>
              </a:ext>
            </a:extLst>
          </p:cNvPr>
          <p:cNvSpPr txBox="1"/>
          <p:nvPr/>
        </p:nvSpPr>
        <p:spPr>
          <a:xfrm>
            <a:off x="243098" y="2150110"/>
            <a:ext cx="89559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printTreeData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i++)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24" name="Table 22">
            <a:extLst>
              <a:ext uri="{FF2B5EF4-FFF2-40B4-BE49-F238E27FC236}">
                <a16:creationId xmlns:a16="http://schemas.microsoft.com/office/drawing/2014/main" id="{61EF3225-A73E-4992-8AB9-38B65F072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961412"/>
              </p:ext>
            </p:extLst>
          </p:nvPr>
        </p:nvGraphicFramePr>
        <p:xfrm>
          <a:off x="3181593" y="5753644"/>
          <a:ext cx="3836151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239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3025702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5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9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7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C063B15-5CFE-4728-98DA-74B458776DF9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chemeClr val="tx2"/>
                </a:solidFill>
              </a:rPr>
              <a:t>Afișare: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BEEB4-38BF-41AE-938F-EEB8AD3C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98AD63-ACD4-42E2-8629-136B4B325347}"/>
              </a:ext>
            </a:extLst>
          </p:cNvPr>
          <p:cNvSpPr/>
          <p:nvPr/>
        </p:nvSpPr>
        <p:spPr bwMode="auto">
          <a:xfrm>
            <a:off x="10301310" y="249445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5CF8D3-A167-46AF-B766-FB0742E5E15F}"/>
              </a:ext>
            </a:extLst>
          </p:cNvPr>
          <p:cNvSpPr/>
          <p:nvPr/>
        </p:nvSpPr>
        <p:spPr bwMode="auto">
          <a:xfrm>
            <a:off x="9642426" y="33211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27F3AE-73E8-440C-A507-D45B6C0DBE0F}"/>
              </a:ext>
            </a:extLst>
          </p:cNvPr>
          <p:cNvSpPr/>
          <p:nvPr/>
        </p:nvSpPr>
        <p:spPr bwMode="auto">
          <a:xfrm>
            <a:off x="10963226" y="33211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C36C95-AF32-4FDB-B2BC-CD754516C69A}"/>
              </a:ext>
            </a:extLst>
          </p:cNvPr>
          <p:cNvCxnSpPr>
            <a:stCxn id="41" idx="2"/>
            <a:endCxn id="42" idx="0"/>
          </p:cNvCxnSpPr>
          <p:nvPr/>
        </p:nvCxnSpPr>
        <p:spPr bwMode="auto">
          <a:xfrm flipH="1">
            <a:off x="9799444" y="287314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C585C2-28F9-4A67-9C87-731B57598026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10458328" y="287314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A81D8D-7E53-4C92-ABBB-7F1B3A67AA08}"/>
              </a:ext>
            </a:extLst>
          </p:cNvPr>
          <p:cNvSpPr/>
          <p:nvPr/>
        </p:nvSpPr>
        <p:spPr bwMode="auto">
          <a:xfrm>
            <a:off x="9479241" y="414775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38172D-48AA-45A6-8FB5-C60382F213BC}"/>
              </a:ext>
            </a:extLst>
          </p:cNvPr>
          <p:cNvSpPr/>
          <p:nvPr/>
        </p:nvSpPr>
        <p:spPr bwMode="auto">
          <a:xfrm>
            <a:off x="10616602" y="414775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EB80CDB-0A93-47AF-9E4D-04529796BE74}"/>
              </a:ext>
            </a:extLst>
          </p:cNvPr>
          <p:cNvSpPr/>
          <p:nvPr/>
        </p:nvSpPr>
        <p:spPr bwMode="auto">
          <a:xfrm>
            <a:off x="11308074" y="414085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B707D6A-F2AE-4346-8C1E-7222D75EDB9F}"/>
              </a:ext>
            </a:extLst>
          </p:cNvPr>
          <p:cNvCxnSpPr>
            <a:cxnSpLocks/>
            <a:stCxn id="43" idx="2"/>
            <a:endCxn id="48" idx="0"/>
          </p:cNvCxnSpPr>
          <p:nvPr/>
        </p:nvCxnSpPr>
        <p:spPr bwMode="auto">
          <a:xfrm>
            <a:off x="11120244" y="3699795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02E2279-3E83-4859-B54E-7E15E44BDADC}"/>
              </a:ext>
            </a:extLst>
          </p:cNvPr>
          <p:cNvCxnSpPr>
            <a:cxnSpLocks/>
            <a:stCxn id="47" idx="0"/>
            <a:endCxn id="43" idx="2"/>
          </p:cNvCxnSpPr>
          <p:nvPr/>
        </p:nvCxnSpPr>
        <p:spPr bwMode="auto">
          <a:xfrm flipV="1">
            <a:off x="10773620" y="3699795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54A023C-950E-4F87-83BF-CAA3A76C5A30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 bwMode="auto">
          <a:xfrm flipH="1">
            <a:off x="9636259" y="3699795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B21B914-B5DE-4348-839C-30441256C87A}"/>
              </a:ext>
            </a:extLst>
          </p:cNvPr>
          <p:cNvSpPr/>
          <p:nvPr/>
        </p:nvSpPr>
        <p:spPr bwMode="auto">
          <a:xfrm>
            <a:off x="9261362" y="501432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9024E8-EFFC-45D5-AAD9-5E714F26FF98}"/>
              </a:ext>
            </a:extLst>
          </p:cNvPr>
          <p:cNvSpPr/>
          <p:nvPr/>
        </p:nvSpPr>
        <p:spPr bwMode="auto">
          <a:xfrm>
            <a:off x="10362362" y="501432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FBE6D5-5C31-42F7-8377-C355637CD250}"/>
              </a:ext>
            </a:extLst>
          </p:cNvPr>
          <p:cNvCxnSpPr>
            <a:cxnSpLocks/>
            <a:stCxn id="53" idx="0"/>
            <a:endCxn id="47" idx="2"/>
          </p:cNvCxnSpPr>
          <p:nvPr/>
        </p:nvCxnSpPr>
        <p:spPr bwMode="auto">
          <a:xfrm flipV="1">
            <a:off x="10519380" y="4526449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9FC6137-EDF6-4522-9BC0-9F76FB9C232B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9418380" y="4526449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5434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0F7-7A99-4D76-B5FB-86749D61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Înălțime arbori - Recursiv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FE463-DEFA-47A2-B553-F84B610A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AF25C-01EB-4ADF-A572-00A34C5F0578}"/>
              </a:ext>
            </a:extLst>
          </p:cNvPr>
          <p:cNvSpPr txBox="1"/>
          <p:nvPr/>
        </p:nvSpPr>
        <p:spPr>
          <a:xfrm>
            <a:off x="206566" y="1643322"/>
            <a:ext cx="71086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i++)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B7F992-0BA8-455C-9130-F19A10AB5671}"/>
              </a:ext>
            </a:extLst>
          </p:cNvPr>
          <p:cNvSpPr/>
          <p:nvPr/>
        </p:nvSpPr>
        <p:spPr bwMode="auto">
          <a:xfrm>
            <a:off x="10301310" y="249445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D6126D-5743-4A5B-8872-0487AFAC59B4}"/>
              </a:ext>
            </a:extLst>
          </p:cNvPr>
          <p:cNvSpPr/>
          <p:nvPr/>
        </p:nvSpPr>
        <p:spPr bwMode="auto">
          <a:xfrm>
            <a:off x="9642426" y="33211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96D097-5AAB-431C-A256-F81B9EE8680B}"/>
              </a:ext>
            </a:extLst>
          </p:cNvPr>
          <p:cNvSpPr/>
          <p:nvPr/>
        </p:nvSpPr>
        <p:spPr bwMode="auto">
          <a:xfrm>
            <a:off x="10963226" y="33211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E397F9-00DD-4B58-AB28-2EC161574EED}"/>
              </a:ext>
            </a:extLst>
          </p:cNvPr>
          <p:cNvCxnSpPr>
            <a:stCxn id="24" idx="2"/>
            <a:endCxn id="25" idx="0"/>
          </p:cNvCxnSpPr>
          <p:nvPr/>
        </p:nvCxnSpPr>
        <p:spPr bwMode="auto">
          <a:xfrm flipH="1">
            <a:off x="9799444" y="287314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A42118-0BB2-4C5A-ADB1-A762AD5181E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 bwMode="auto">
          <a:xfrm>
            <a:off x="10458328" y="287314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D1CAD91-AF98-4EF3-86E7-424B56D74D61}"/>
              </a:ext>
            </a:extLst>
          </p:cNvPr>
          <p:cNvSpPr/>
          <p:nvPr/>
        </p:nvSpPr>
        <p:spPr bwMode="auto">
          <a:xfrm>
            <a:off x="9479241" y="414775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F31C99-3BF1-479B-B20E-90AC4CDF388F}"/>
              </a:ext>
            </a:extLst>
          </p:cNvPr>
          <p:cNvSpPr/>
          <p:nvPr/>
        </p:nvSpPr>
        <p:spPr bwMode="auto">
          <a:xfrm>
            <a:off x="10616602" y="414775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613457-1CE0-4525-817A-11C8660481DA}"/>
              </a:ext>
            </a:extLst>
          </p:cNvPr>
          <p:cNvSpPr/>
          <p:nvPr/>
        </p:nvSpPr>
        <p:spPr bwMode="auto">
          <a:xfrm>
            <a:off x="11308074" y="414085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91191E-B424-43EF-8B1E-0E456FC55A3E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 bwMode="auto">
          <a:xfrm>
            <a:off x="11120244" y="3699795"/>
            <a:ext cx="344848" cy="4410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E982C7-CE56-45BD-A434-A87E875E908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 bwMode="auto">
          <a:xfrm flipV="1">
            <a:off x="10773620" y="3699795"/>
            <a:ext cx="34662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124D4B-E112-4F2C-AB8A-1A918320FB5B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 bwMode="auto">
          <a:xfrm flipH="1">
            <a:off x="9636259" y="3699795"/>
            <a:ext cx="163185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3CBF57A-4A0B-4C17-9D01-56577B792181}"/>
              </a:ext>
            </a:extLst>
          </p:cNvPr>
          <p:cNvSpPr/>
          <p:nvPr/>
        </p:nvSpPr>
        <p:spPr bwMode="auto">
          <a:xfrm>
            <a:off x="9261362" y="501432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B2FAD0-46ED-46B2-A268-499C52F4B8FB}"/>
              </a:ext>
            </a:extLst>
          </p:cNvPr>
          <p:cNvSpPr/>
          <p:nvPr/>
        </p:nvSpPr>
        <p:spPr bwMode="auto">
          <a:xfrm>
            <a:off x="10362362" y="501432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18E436-F3AD-44E6-8FCF-FDCFFD963DB5}"/>
              </a:ext>
            </a:extLst>
          </p:cNvPr>
          <p:cNvCxnSpPr>
            <a:cxnSpLocks/>
            <a:stCxn id="36" idx="0"/>
            <a:endCxn id="30" idx="2"/>
          </p:cNvCxnSpPr>
          <p:nvPr/>
        </p:nvCxnSpPr>
        <p:spPr bwMode="auto">
          <a:xfrm flipV="1">
            <a:off x="10519380" y="4526449"/>
            <a:ext cx="254240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04838C-062B-4F8A-9E15-1DFEAADAA15D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 bwMode="auto">
          <a:xfrm flipH="1">
            <a:off x="9418380" y="4526449"/>
            <a:ext cx="217879" cy="487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87043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8E83-817A-4081-8FCB-7FFC0171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A36F-30D1-4DEF-85F2-2FF9A418D1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521A1-C54C-4A2A-ACA1-A31F9D7D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27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255E-F0EB-4E2D-9F55-1FE68610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Căutare binară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9767-D8ED-4A08-BA8E-3DB9ADDAA7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2368627"/>
            <a:ext cx="11197087" cy="3928656"/>
          </a:xfrm>
        </p:spPr>
        <p:txBody>
          <a:bodyPr/>
          <a:lstStyle/>
          <a:p>
            <a:r>
              <a:rPr lang="ro-RO" dirty="0">
                <a:solidFill>
                  <a:schemeClr val="tx2"/>
                </a:solidFill>
              </a:rPr>
              <a:t>Avem un vector sortat.</a:t>
            </a:r>
          </a:p>
          <a:p>
            <a:r>
              <a:rPr lang="ro-RO" dirty="0">
                <a:solidFill>
                  <a:schemeClr val="tx2"/>
                </a:solidFill>
              </a:rPr>
              <a:t>Se verifică dacă un element este în vector și pe ce poziție se află.</a:t>
            </a:r>
          </a:p>
          <a:p>
            <a:r>
              <a:rPr lang="ro-RO" dirty="0">
                <a:solidFill>
                  <a:schemeClr val="tx2"/>
                </a:solidFill>
              </a:rPr>
              <a:t>Dorim o variantă mai rapidă decât liniar (să nu verificăm toate elementele din vector).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BE555-B790-4379-B830-C443387F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18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255E-F0EB-4E2D-9F55-1FE68610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Căutare binară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9767-D8ED-4A08-BA8E-3DB9ADDAA7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2368627"/>
            <a:ext cx="11197087" cy="392865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ro-RO" sz="3200" dirty="0">
                <a:solidFill>
                  <a:schemeClr val="tx2"/>
                </a:solidFill>
              </a:rPr>
              <a:t>Comparăm elementul căutat cu cel din mijloc.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ro-RO" sz="2800" dirty="0">
                <a:solidFill>
                  <a:schemeClr val="tx2"/>
                </a:solidFill>
              </a:rPr>
              <a:t>Dacă este mai mic, căutăm recursiv în partea stângă.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ro-RO" sz="2800" dirty="0">
                <a:solidFill>
                  <a:schemeClr val="tx2"/>
                </a:solidFill>
              </a:rPr>
              <a:t>Dacă este mai mare căutăm recursiv în partea dreaptă.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BE555-B790-4379-B830-C443387F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09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Căutare binară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7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8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9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Căutăm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8378C0-8DBF-4949-884D-D6DC3ECC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77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7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8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9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81283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42702" y="447603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 &lt; 7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817148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Între pozițiile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221A8-C7C4-4790-8B5B-F6A1C081A97E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Căutăm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C32780-2F9A-4DEC-85B0-3F3FA87A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0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7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8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9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98254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673" y="4352276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 &lt; 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8E613-DD6D-44BE-932D-F1A232D2D61B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Căutăm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1D6C8-0477-4BF3-80CB-6799BB99C746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Între pozițiile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564EA7-4976-43FA-B610-755BDF0C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8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7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8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9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43672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5091" y="428130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 &gt; 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C376A-EB37-4ADA-9E78-7FA3E34DFF45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Căutăm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AC67E-D804-4E7F-9605-E96836598D37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Între pozițiile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526A27-EE32-4F79-BC0D-1F4A9466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00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7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8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9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47728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75806" y="430879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 =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8741" y="470658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end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2089" y="5063388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Complexitate </a:t>
            </a:r>
            <a:r>
              <a:rPr lang="en-US" sz="2400" b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82896-C4CC-4565-AFC0-F6B58474E6C8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Căutăm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C2CEA-9D2C-4348-B352-C02C111FFE0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Între pozițiile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FA88D16-6925-4B6B-89DA-EC59466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2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2557A-6A63-49AB-9C80-02326E42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- </a:t>
            </a:r>
            <a:r>
              <a:rPr lang="en-US" dirty="0" err="1"/>
              <a:t>stocare</a:t>
            </a:r>
            <a:endParaRPr lang="ro-R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2D47D-9440-4002-8D45-055F51145172}"/>
              </a:ext>
            </a:extLst>
          </p:cNvPr>
          <p:cNvSpPr txBox="1"/>
          <p:nvPr/>
        </p:nvSpPr>
        <p:spPr>
          <a:xfrm>
            <a:off x="474452" y="1951672"/>
            <a:ext cx="62788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6B0B9-11CB-4D31-A337-03194CB0CD03}"/>
              </a:ext>
            </a:extLst>
          </p:cNvPr>
          <p:cNvSpPr/>
          <p:nvPr/>
        </p:nvSpPr>
        <p:spPr bwMode="auto">
          <a:xfrm>
            <a:off x="9739021" y="11638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B55A21-231B-4CC4-965C-E473313A68A7}"/>
              </a:ext>
            </a:extLst>
          </p:cNvPr>
          <p:cNvSpPr/>
          <p:nvPr/>
        </p:nvSpPr>
        <p:spPr bwMode="auto">
          <a:xfrm>
            <a:off x="9080137" y="19904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4A3397-7DF5-484B-808F-DD1396B36998}"/>
              </a:ext>
            </a:extLst>
          </p:cNvPr>
          <p:cNvSpPr/>
          <p:nvPr/>
        </p:nvSpPr>
        <p:spPr bwMode="auto">
          <a:xfrm>
            <a:off x="9740537" y="19904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89E2BC-4189-44EC-BB75-BCD0382E306D}"/>
              </a:ext>
            </a:extLst>
          </p:cNvPr>
          <p:cNvSpPr/>
          <p:nvPr/>
        </p:nvSpPr>
        <p:spPr bwMode="auto">
          <a:xfrm>
            <a:off x="10400937" y="19904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C7530-D8B3-4DB8-B102-C08753E3FD36}"/>
              </a:ext>
            </a:extLst>
          </p:cNvPr>
          <p:cNvCxnSpPr>
            <a:stCxn id="23" idx="2"/>
            <a:endCxn id="24" idx="0"/>
          </p:cNvCxnSpPr>
          <p:nvPr/>
        </p:nvCxnSpPr>
        <p:spPr bwMode="auto">
          <a:xfrm flipH="1">
            <a:off x="9237155" y="154250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65E820-0775-4BBA-A978-012C96F6542E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 bwMode="auto">
          <a:xfrm>
            <a:off x="9896039" y="1542501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C38E68-084B-43CA-81D3-959A8C5B7872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 bwMode="auto">
          <a:xfrm>
            <a:off x="9896039" y="154250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F4A6D68-0996-40DF-AE20-135511FAEFBC}"/>
              </a:ext>
            </a:extLst>
          </p:cNvPr>
          <p:cNvSpPr/>
          <p:nvPr/>
        </p:nvSpPr>
        <p:spPr bwMode="auto">
          <a:xfrm>
            <a:off x="9078621" y="28171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F618AD-AD28-4E83-BDE3-361E8E0D9CC1}"/>
              </a:ext>
            </a:extLst>
          </p:cNvPr>
          <p:cNvSpPr/>
          <p:nvPr/>
        </p:nvSpPr>
        <p:spPr bwMode="auto">
          <a:xfrm>
            <a:off x="9739021" y="28171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853B4A-F677-4CFE-A3D2-F7B480D11F57}"/>
              </a:ext>
            </a:extLst>
          </p:cNvPr>
          <p:cNvSpPr/>
          <p:nvPr/>
        </p:nvSpPr>
        <p:spPr bwMode="auto">
          <a:xfrm>
            <a:off x="10399421" y="28171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BE5557-565D-4652-82FB-C34D5AA072B0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 bwMode="auto">
          <a:xfrm flipH="1">
            <a:off x="10556439" y="23691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B9BAFF-DF2D-450F-990C-07E79A141B5A}"/>
              </a:ext>
            </a:extLst>
          </p:cNvPr>
          <p:cNvCxnSpPr>
            <a:cxnSpLocks/>
            <a:stCxn id="31" idx="0"/>
            <a:endCxn id="26" idx="2"/>
          </p:cNvCxnSpPr>
          <p:nvPr/>
        </p:nvCxnSpPr>
        <p:spPr bwMode="auto">
          <a:xfrm flipV="1">
            <a:off x="9896039" y="236915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63BADD6-179A-4491-B5B2-579538105798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 bwMode="auto">
          <a:xfrm flipH="1">
            <a:off x="9235639" y="23691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4113CEF-AD71-4A8B-AF7E-3501D5A74D3F}"/>
              </a:ext>
            </a:extLst>
          </p:cNvPr>
          <p:cNvSpPr/>
          <p:nvPr/>
        </p:nvSpPr>
        <p:spPr bwMode="auto">
          <a:xfrm>
            <a:off x="9078621" y="368382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13CC16-EA12-4D25-8079-C0A3512375B1}"/>
              </a:ext>
            </a:extLst>
          </p:cNvPr>
          <p:cNvSpPr/>
          <p:nvPr/>
        </p:nvSpPr>
        <p:spPr bwMode="auto">
          <a:xfrm>
            <a:off x="9739021" y="368382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80ADCF-E583-4100-8E85-FB2C6D63662B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 bwMode="auto">
          <a:xfrm flipV="1">
            <a:off x="9896039" y="3195809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3E871F-0825-40A6-834D-33CDE0B839CE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 bwMode="auto">
          <a:xfrm>
            <a:off x="9235639" y="3195809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0" name="Table 40">
            <a:extLst>
              <a:ext uri="{FF2B5EF4-FFF2-40B4-BE49-F238E27FC236}">
                <a16:creationId xmlns:a16="http://schemas.microsoft.com/office/drawing/2014/main" id="{D5EB7FA5-43DA-4778-BA8A-2F9F46A36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361668"/>
              </p:ext>
            </p:extLst>
          </p:nvPr>
        </p:nvGraphicFramePr>
        <p:xfrm>
          <a:off x="792548" y="5248120"/>
          <a:ext cx="3289144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143">
                  <a:extLst>
                    <a:ext uri="{9D8B030D-6E8A-4147-A177-3AD203B41FA5}">
                      <a16:colId xmlns:a16="http://schemas.microsoft.com/office/drawing/2014/main" val="1935083030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2938371928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230649446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1208408911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1019056828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3235576624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2700800976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76256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5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63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5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7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9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41811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C5B8BFCF-9B2B-4C91-BDF0-A1394C2A008D}"/>
              </a:ext>
            </a:extLst>
          </p:cNvPr>
          <p:cNvSpPr txBox="1"/>
          <p:nvPr/>
        </p:nvSpPr>
        <p:spPr>
          <a:xfrm>
            <a:off x="93587" y="473785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List</a:t>
            </a:r>
            <a:r>
              <a:rPr lang="ro-RO" sz="2400" dirty="0">
                <a:solidFill>
                  <a:schemeClr val="tx2"/>
                </a:solidFill>
              </a:rPr>
              <a:t>ă conexiuni</a:t>
            </a:r>
          </a:p>
        </p:txBody>
      </p:sp>
      <p:graphicFrame>
        <p:nvGraphicFramePr>
          <p:cNvPr id="43" name="Table 40">
            <a:extLst>
              <a:ext uri="{FF2B5EF4-FFF2-40B4-BE49-F238E27FC236}">
                <a16:creationId xmlns:a16="http://schemas.microsoft.com/office/drawing/2014/main" id="{3BBB5E4C-61DC-4C6A-BED6-9252D033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100475"/>
              </p:ext>
            </p:extLst>
          </p:nvPr>
        </p:nvGraphicFramePr>
        <p:xfrm>
          <a:off x="5219495" y="5070922"/>
          <a:ext cx="328914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460">
                  <a:extLst>
                    <a:ext uri="{9D8B030D-6E8A-4147-A177-3AD203B41FA5}">
                      <a16:colId xmlns:a16="http://schemas.microsoft.com/office/drawing/2014/main" val="1935083030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2938371928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230649446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1208408911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1019056828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3235576624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2700800976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762565081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331320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ro-RO" sz="20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63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944181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F742005-07E1-4BC6-B529-FFA3E34B55D2}"/>
              </a:ext>
            </a:extLst>
          </p:cNvPr>
          <p:cNvSpPr txBox="1"/>
          <p:nvPr/>
        </p:nvSpPr>
        <p:spPr>
          <a:xfrm>
            <a:off x="4563622" y="4570485"/>
            <a:ext cx="1982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Vector părinți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0679F5-46DB-421B-995B-8B1F03963A73}"/>
              </a:ext>
            </a:extLst>
          </p:cNvPr>
          <p:cNvSpPr txBox="1"/>
          <p:nvPr/>
        </p:nvSpPr>
        <p:spPr>
          <a:xfrm>
            <a:off x="8923663" y="5282496"/>
            <a:ext cx="317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Ca orice alt graf:</a:t>
            </a:r>
          </a:p>
          <a:p>
            <a:r>
              <a:rPr lang="ro-RO" sz="2400" dirty="0">
                <a:solidFill>
                  <a:schemeClr val="tx2"/>
                </a:solidFill>
              </a:rPr>
              <a:t>ex. Matrice adiacență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EB9FB9-160B-45C6-8BA9-ADD831B708C6}"/>
              </a:ext>
            </a:extLst>
          </p:cNvPr>
          <p:cNvSpPr txBox="1"/>
          <p:nvPr/>
        </p:nvSpPr>
        <p:spPr>
          <a:xfrm>
            <a:off x="5237079" y="2274045"/>
            <a:ext cx="2782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Vector de pointeri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76B518-7FA9-4AEA-BFB2-5A2CB921E600}"/>
              </a:ext>
            </a:extLst>
          </p:cNvPr>
          <p:cNvCxnSpPr>
            <a:cxnSpLocks/>
            <a:stCxn id="46" idx="2"/>
          </p:cNvCxnSpPr>
          <p:nvPr/>
        </p:nvCxnSpPr>
        <p:spPr bwMode="auto">
          <a:xfrm flipH="1">
            <a:off x="5451153" y="2735710"/>
            <a:ext cx="1177012" cy="3786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BFDE7008-2D80-44EE-8EFE-A04269555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14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6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7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8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9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15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47728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75806" y="430879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 =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8741" y="470658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end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32089" y="5063388"/>
                <a:ext cx="3780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b="1" dirty="0">
                    <a:solidFill>
                      <a:schemeClr val="tx2"/>
                    </a:solidFill>
                  </a:rPr>
                  <a:t>Complexitate </a:t>
                </a:r>
                <a14:m>
                  <m:oMath xmlns:m="http://schemas.openxmlformats.org/officeDocument/2006/math">
                    <m:r>
                      <a:rPr lang="ro-RO" sz="2400" b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ro-RO" sz="2400" b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4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ro-RO" sz="24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89" y="5063388"/>
                <a:ext cx="3780137" cy="461665"/>
              </a:xfrm>
              <a:prstGeom prst="rect">
                <a:avLst/>
              </a:prstGeom>
              <a:blipFill>
                <a:blip r:embed="rId3"/>
                <a:stretch>
                  <a:fillRect l="-2419" t="-9333" r="-1613" b="-32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9782896-C4CC-4565-AFC0-F6B58474E6C8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Căutăm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C2CEA-9D2C-4348-B352-C02C111FFE0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Între pozițiile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FA88D16-6925-4B6B-89DA-EC59466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59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E22A1-6299-4561-A04F-A2DD8C80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AD071-4D95-47CA-8410-D924D691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FF7DC-D985-4CB2-8CC8-F51FF3EBEE7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502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D8C4-EEC7-4DE6-B8BE-414633837B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225407"/>
            <a:ext cx="8162771" cy="4071876"/>
          </a:xfrm>
        </p:spPr>
        <p:txBody>
          <a:bodyPr/>
          <a:lstStyle/>
          <a:p>
            <a:r>
              <a:rPr lang="ro-RO" dirty="0"/>
              <a:t>Fiecare nod reprezintă un număr.</a:t>
            </a:r>
          </a:p>
          <a:p>
            <a:r>
              <a:rPr lang="ro-RO" dirty="0"/>
              <a:t>Pentru oricare nod:</a:t>
            </a:r>
          </a:p>
          <a:p>
            <a:pPr lvl="1"/>
            <a:r>
              <a:rPr lang="ro-RO" dirty="0"/>
              <a:t>Toate elementele de pe subarborele </a:t>
            </a:r>
            <a:r>
              <a:rPr lang="ro-RO" b="1" dirty="0"/>
              <a:t>stâng</a:t>
            </a:r>
            <a:r>
              <a:rPr lang="ro-RO" dirty="0"/>
              <a:t> sunt mai </a:t>
            </a:r>
            <a:r>
              <a:rPr lang="ro-RO" b="1" dirty="0"/>
              <a:t>mici</a:t>
            </a:r>
            <a:r>
              <a:rPr lang="ro-RO" dirty="0"/>
              <a:t> decât acesta.</a:t>
            </a:r>
          </a:p>
          <a:p>
            <a:pPr lvl="1"/>
            <a:r>
              <a:rPr lang="ro-RO" dirty="0"/>
              <a:t>Toate elementele de pe subarborele </a:t>
            </a:r>
            <a:r>
              <a:rPr lang="ro-RO" b="1" dirty="0"/>
              <a:t>drept</a:t>
            </a:r>
            <a:r>
              <a:rPr lang="ro-RO" dirty="0"/>
              <a:t> sunt mai </a:t>
            </a:r>
            <a:r>
              <a:rPr lang="ro-RO" b="1" dirty="0"/>
              <a:t>mari</a:t>
            </a:r>
            <a:r>
              <a:rPr lang="ro-RO" dirty="0"/>
              <a:t> decât acesta.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8960B-FE7F-4E90-8043-AB1ABDD0160C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0BFB2-9C57-4A88-AA5A-3B7E344155DE}"/>
              </a:ext>
            </a:extLst>
          </p:cNvPr>
          <p:cNvSpPr/>
          <p:nvPr/>
        </p:nvSpPr>
        <p:spPr bwMode="auto">
          <a:xfrm>
            <a:off x="9399207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91BD0-28C2-4E4F-9BCA-3D6E7CEAC711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35EC2-10A7-43CC-8542-1FAD30744EC0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9556225" y="2225407"/>
            <a:ext cx="460999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B95AAE-CB35-4248-88B2-F8D3C1512C4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587C548-A841-455D-BECE-8898912FA937}"/>
              </a:ext>
            </a:extLst>
          </p:cNvPr>
          <p:cNvSpPr/>
          <p:nvPr/>
        </p:nvSpPr>
        <p:spPr bwMode="auto">
          <a:xfrm>
            <a:off x="8797084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72CB7F-96E1-484A-BF78-2D184330A0C2}"/>
              </a:ext>
            </a:extLst>
          </p:cNvPr>
          <p:cNvSpPr/>
          <p:nvPr/>
        </p:nvSpPr>
        <p:spPr bwMode="auto">
          <a:xfrm>
            <a:off x="10161561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2B4324-9098-4D17-881E-6840D0A13E5B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EE301-FF1A-4A2E-A694-5B28BED70478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F38FD-8B4D-4CA3-AEF2-E74AF5712FFD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10318579" y="3052061"/>
            <a:ext cx="36056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94D93F-4FDB-4EDA-A184-0EC1B5197162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8954102" y="3052061"/>
            <a:ext cx="602123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4D8E58-9DB4-46C3-A8BA-7BD9B166248B}"/>
              </a:ext>
            </a:extLst>
          </p:cNvPr>
          <p:cNvSpPr/>
          <p:nvPr/>
        </p:nvSpPr>
        <p:spPr bwMode="auto">
          <a:xfrm>
            <a:off x="9173738" y="43667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99291-BE97-4FB7-8807-701550C5DAD1}"/>
              </a:ext>
            </a:extLst>
          </p:cNvPr>
          <p:cNvSpPr/>
          <p:nvPr/>
        </p:nvSpPr>
        <p:spPr bwMode="auto">
          <a:xfrm>
            <a:off x="10836158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0098F-D5EC-468B-B0BC-95C0DCB83E68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 bwMode="auto">
          <a:xfrm flipV="1">
            <a:off x="10993176" y="3878715"/>
            <a:ext cx="359410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BFC478-610B-43A9-8988-0B86176C0066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8954102" y="3875375"/>
            <a:ext cx="376654" cy="4913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095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D8C4-EEC7-4DE6-B8BE-414633837B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5667463"/>
            <a:ext cx="8162771" cy="629820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Afișare </a:t>
            </a:r>
            <a:r>
              <a:rPr lang="ro-RO" dirty="0" err="1"/>
              <a:t>inorder</a:t>
            </a:r>
            <a:r>
              <a:rPr lang="ro-RO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23AFBE-C783-4AA3-B631-D4E5BBDA750B}"/>
              </a:ext>
            </a:extLst>
          </p:cNvPr>
          <p:cNvSpPr txBox="1"/>
          <p:nvPr/>
        </p:nvSpPr>
        <p:spPr>
          <a:xfrm>
            <a:off x="375416" y="2103352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8E23D9-0B8B-48BC-A5F3-48124F575E7A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E2AE83-A1DE-4A1A-B3F3-750D2D436A67}"/>
              </a:ext>
            </a:extLst>
          </p:cNvPr>
          <p:cNvSpPr/>
          <p:nvPr/>
        </p:nvSpPr>
        <p:spPr bwMode="auto">
          <a:xfrm>
            <a:off x="9399207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2FE2AB-D44F-4DB8-81C4-F3A78C9D27B7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FF7C5C-200E-4CBF-8283-263C765AB8DD}"/>
              </a:ext>
            </a:extLst>
          </p:cNvPr>
          <p:cNvCxnSpPr>
            <a:stCxn id="22" idx="2"/>
            <a:endCxn id="23" idx="0"/>
          </p:cNvCxnSpPr>
          <p:nvPr/>
        </p:nvCxnSpPr>
        <p:spPr bwMode="auto">
          <a:xfrm flipH="1">
            <a:off x="9556225" y="2225407"/>
            <a:ext cx="460999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3ADE6-C161-43C2-BDA9-39D99C29CDA6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A3C515C-D4AB-443F-8361-CC6502B4B8AA}"/>
              </a:ext>
            </a:extLst>
          </p:cNvPr>
          <p:cNvSpPr/>
          <p:nvPr/>
        </p:nvSpPr>
        <p:spPr bwMode="auto">
          <a:xfrm>
            <a:off x="8797084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3D653C-2831-4918-A939-09281CDEFC1F}"/>
              </a:ext>
            </a:extLst>
          </p:cNvPr>
          <p:cNvSpPr/>
          <p:nvPr/>
        </p:nvSpPr>
        <p:spPr bwMode="auto">
          <a:xfrm>
            <a:off x="10161561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4D91F8-2682-412F-916C-8318D4B1F735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00A224-D438-40C3-8479-7A7AE78095B2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B1585A-63F5-4F59-AFC2-8D93055651FD}"/>
              </a:ext>
            </a:extLst>
          </p:cNvPr>
          <p:cNvCxnSpPr>
            <a:cxnSpLocks/>
            <a:stCxn id="28" idx="0"/>
            <a:endCxn id="24" idx="2"/>
          </p:cNvCxnSpPr>
          <p:nvPr/>
        </p:nvCxnSpPr>
        <p:spPr bwMode="auto">
          <a:xfrm flipV="1">
            <a:off x="10318579" y="3052061"/>
            <a:ext cx="36056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EA304-54D9-48DA-AD20-4B267F02459F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 bwMode="auto">
          <a:xfrm flipH="1">
            <a:off x="8954102" y="3052061"/>
            <a:ext cx="602123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5B2448B-EEE9-4B94-9832-9E4B32AC003C}"/>
              </a:ext>
            </a:extLst>
          </p:cNvPr>
          <p:cNvSpPr/>
          <p:nvPr/>
        </p:nvSpPr>
        <p:spPr bwMode="auto">
          <a:xfrm>
            <a:off x="9173738" y="43667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FDD11-6ACA-4586-99BB-85171AAB48CF}"/>
              </a:ext>
            </a:extLst>
          </p:cNvPr>
          <p:cNvSpPr/>
          <p:nvPr/>
        </p:nvSpPr>
        <p:spPr bwMode="auto">
          <a:xfrm>
            <a:off x="10836158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42F8B4E-B469-4E80-92A2-7D93CD84CD55}"/>
              </a:ext>
            </a:extLst>
          </p:cNvPr>
          <p:cNvCxnSpPr>
            <a:cxnSpLocks/>
            <a:stCxn id="34" idx="0"/>
            <a:endCxn id="29" idx="2"/>
          </p:cNvCxnSpPr>
          <p:nvPr/>
        </p:nvCxnSpPr>
        <p:spPr bwMode="auto">
          <a:xfrm flipV="1">
            <a:off x="10993176" y="3878715"/>
            <a:ext cx="359410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E53DA0-9A8B-4AB0-BC02-581C00DD00D5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 bwMode="auto">
          <a:xfrm>
            <a:off x="8954102" y="3875375"/>
            <a:ext cx="376654" cy="4913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06072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D8C4-EEC7-4DE6-B8BE-414633837B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5667463"/>
            <a:ext cx="8162771" cy="629820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Afișare </a:t>
            </a:r>
            <a:r>
              <a:rPr lang="ro-RO" dirty="0" err="1"/>
              <a:t>inorder</a:t>
            </a:r>
            <a:r>
              <a:rPr lang="ro-RO" dirty="0"/>
              <a:t>:</a:t>
            </a:r>
          </a:p>
        </p:txBody>
      </p:sp>
      <p:graphicFrame>
        <p:nvGraphicFramePr>
          <p:cNvPr id="20" name="Table 22">
            <a:extLst>
              <a:ext uri="{FF2B5EF4-FFF2-40B4-BE49-F238E27FC236}">
                <a16:creationId xmlns:a16="http://schemas.microsoft.com/office/drawing/2014/main" id="{2EF4F483-9A73-4583-98E6-624188B8D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99435"/>
              </p:ext>
            </p:extLst>
          </p:nvPr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823AFBE-C783-4AA3-B631-D4E5BBDA750B}"/>
              </a:ext>
            </a:extLst>
          </p:cNvPr>
          <p:cNvSpPr txBox="1"/>
          <p:nvPr/>
        </p:nvSpPr>
        <p:spPr>
          <a:xfrm>
            <a:off x="375416" y="2103352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9BA56-CA05-4127-9D09-C44710754B0E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E5104D-C828-4570-8A93-5E4AF4D3E962}"/>
              </a:ext>
            </a:extLst>
          </p:cNvPr>
          <p:cNvSpPr/>
          <p:nvPr/>
        </p:nvSpPr>
        <p:spPr bwMode="auto">
          <a:xfrm>
            <a:off x="9399207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77777E-10D8-41A0-8340-7C8C0F18DDC0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3D6B12-B5C2-4507-8953-4E56E7D6A285}"/>
              </a:ext>
            </a:extLst>
          </p:cNvPr>
          <p:cNvCxnSpPr>
            <a:stCxn id="22" idx="2"/>
            <a:endCxn id="23" idx="0"/>
          </p:cNvCxnSpPr>
          <p:nvPr/>
        </p:nvCxnSpPr>
        <p:spPr bwMode="auto">
          <a:xfrm flipH="1">
            <a:off x="9556225" y="2225407"/>
            <a:ext cx="460999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608BA4-51EA-4A6E-838F-93D18402CF91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C84459A-3561-401A-98F8-B274956D01DA}"/>
              </a:ext>
            </a:extLst>
          </p:cNvPr>
          <p:cNvSpPr/>
          <p:nvPr/>
        </p:nvSpPr>
        <p:spPr bwMode="auto">
          <a:xfrm>
            <a:off x="8797084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D94D6F-B572-4BA2-A3CF-8E5FE6822F50}"/>
              </a:ext>
            </a:extLst>
          </p:cNvPr>
          <p:cNvSpPr/>
          <p:nvPr/>
        </p:nvSpPr>
        <p:spPr bwMode="auto">
          <a:xfrm>
            <a:off x="10161561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11F278-3562-45EE-BCEC-0B0B008F6882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09CB42-2199-498E-9196-F05A0E6641BF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C9C777-1B56-4ECD-98AF-205B944EB939}"/>
              </a:ext>
            </a:extLst>
          </p:cNvPr>
          <p:cNvCxnSpPr>
            <a:cxnSpLocks/>
            <a:stCxn id="28" idx="0"/>
            <a:endCxn id="24" idx="2"/>
          </p:cNvCxnSpPr>
          <p:nvPr/>
        </p:nvCxnSpPr>
        <p:spPr bwMode="auto">
          <a:xfrm flipV="1">
            <a:off x="10318579" y="3052061"/>
            <a:ext cx="36056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D2382F-CFEC-4BC4-A24D-A12BE9A62201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 bwMode="auto">
          <a:xfrm flipH="1">
            <a:off x="8954102" y="3052061"/>
            <a:ext cx="602123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55D3051-F723-411A-8687-15A433AA6017}"/>
              </a:ext>
            </a:extLst>
          </p:cNvPr>
          <p:cNvSpPr/>
          <p:nvPr/>
        </p:nvSpPr>
        <p:spPr bwMode="auto">
          <a:xfrm>
            <a:off x="9173738" y="43667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DCB691-150F-4716-B8A9-E421F4A496E4}"/>
              </a:ext>
            </a:extLst>
          </p:cNvPr>
          <p:cNvSpPr/>
          <p:nvPr/>
        </p:nvSpPr>
        <p:spPr bwMode="auto">
          <a:xfrm>
            <a:off x="10836158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33745E-3E03-486F-9F71-E3FC1A4EA0EE}"/>
              </a:ext>
            </a:extLst>
          </p:cNvPr>
          <p:cNvCxnSpPr>
            <a:cxnSpLocks/>
            <a:stCxn id="34" idx="0"/>
            <a:endCxn id="29" idx="2"/>
          </p:cNvCxnSpPr>
          <p:nvPr/>
        </p:nvCxnSpPr>
        <p:spPr bwMode="auto">
          <a:xfrm flipV="1">
            <a:off x="10993176" y="3878715"/>
            <a:ext cx="359410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7C9A11-160A-4037-B643-2240D14BDA2C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 bwMode="auto">
          <a:xfrm>
            <a:off x="8954102" y="3875375"/>
            <a:ext cx="376654" cy="4913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53163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  <a:r>
              <a:rPr lang="en-US" dirty="0"/>
              <a:t> </a:t>
            </a:r>
            <a:r>
              <a:rPr lang="ro-RO" dirty="0"/>
              <a:t>– Căutarea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E6BA5C-3F09-4876-9DCA-5AAB9A9A337C}"/>
              </a:ext>
            </a:extLst>
          </p:cNvPr>
          <p:cNvSpPr txBox="1"/>
          <p:nvPr/>
        </p:nvSpPr>
        <p:spPr>
          <a:xfrm>
            <a:off x="277661" y="2036061"/>
            <a:ext cx="841876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bstSearch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bstSearch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bstSearch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F57A94-1392-49E7-8A78-066B4C46DD73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4725D9-EDD8-45D8-8254-5BB89201AAE5}"/>
              </a:ext>
            </a:extLst>
          </p:cNvPr>
          <p:cNvSpPr/>
          <p:nvPr/>
        </p:nvSpPr>
        <p:spPr bwMode="auto">
          <a:xfrm>
            <a:off x="9399207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530ACA-F213-499D-BFDC-9AF32585075A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1556EA-43AF-4C8B-B4E1-377328CCCF53}"/>
              </a:ext>
            </a:extLst>
          </p:cNvPr>
          <p:cNvCxnSpPr>
            <a:stCxn id="20" idx="2"/>
            <a:endCxn id="21" idx="0"/>
          </p:cNvCxnSpPr>
          <p:nvPr/>
        </p:nvCxnSpPr>
        <p:spPr bwMode="auto">
          <a:xfrm flipH="1">
            <a:off x="9556225" y="2225407"/>
            <a:ext cx="460999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52090B-682E-472A-88EC-F43293CEB599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5A44DB0-1679-44DF-B263-A2854430BF07}"/>
              </a:ext>
            </a:extLst>
          </p:cNvPr>
          <p:cNvSpPr/>
          <p:nvPr/>
        </p:nvSpPr>
        <p:spPr bwMode="auto">
          <a:xfrm>
            <a:off x="8797084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88CC11-7D0C-4483-84B2-0EF5584546CD}"/>
              </a:ext>
            </a:extLst>
          </p:cNvPr>
          <p:cNvSpPr/>
          <p:nvPr/>
        </p:nvSpPr>
        <p:spPr bwMode="auto">
          <a:xfrm>
            <a:off x="10161561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BF4ECF-5763-4D84-A82B-D831E5992DAA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85FAC0-3CBF-4892-9B77-FE85A3033B00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C3C076-AC1C-4F0F-A6F9-FE15C2F013CF}"/>
              </a:ext>
            </a:extLst>
          </p:cNvPr>
          <p:cNvCxnSpPr>
            <a:cxnSpLocks/>
            <a:stCxn id="27" idx="0"/>
            <a:endCxn id="22" idx="2"/>
          </p:cNvCxnSpPr>
          <p:nvPr/>
        </p:nvCxnSpPr>
        <p:spPr bwMode="auto">
          <a:xfrm flipV="1">
            <a:off x="10318579" y="3052061"/>
            <a:ext cx="36056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7D7DB8-942B-4CD7-AEC7-88824CFC7E2C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 bwMode="auto">
          <a:xfrm flipH="1">
            <a:off x="8954102" y="3052061"/>
            <a:ext cx="602123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6312E06-5AF7-422D-928A-1CF0443535D3}"/>
              </a:ext>
            </a:extLst>
          </p:cNvPr>
          <p:cNvSpPr/>
          <p:nvPr/>
        </p:nvSpPr>
        <p:spPr bwMode="auto">
          <a:xfrm>
            <a:off x="9173738" y="43667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31FE18-267A-4E10-9472-EC9C87079023}"/>
              </a:ext>
            </a:extLst>
          </p:cNvPr>
          <p:cNvSpPr/>
          <p:nvPr/>
        </p:nvSpPr>
        <p:spPr bwMode="auto">
          <a:xfrm>
            <a:off x="10836158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3E1DD10-D03F-4BD0-BEF8-A866970739C8}"/>
              </a:ext>
            </a:extLst>
          </p:cNvPr>
          <p:cNvCxnSpPr>
            <a:cxnSpLocks/>
            <a:stCxn id="33" idx="0"/>
            <a:endCxn id="28" idx="2"/>
          </p:cNvCxnSpPr>
          <p:nvPr/>
        </p:nvCxnSpPr>
        <p:spPr bwMode="auto">
          <a:xfrm flipV="1">
            <a:off x="10993176" y="3878715"/>
            <a:ext cx="359410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A5D9D0-5314-4FD7-9B03-5E47193E83D3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 bwMode="auto">
          <a:xfrm>
            <a:off x="8954102" y="3875375"/>
            <a:ext cx="376654" cy="4913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858921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D92527-044D-4B54-9C10-C5AA2791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4E76C-51A6-4439-8D4A-290188A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  <a:r>
              <a:rPr lang="en-US" dirty="0"/>
              <a:t> </a:t>
            </a:r>
            <a:r>
              <a:rPr lang="ro-RO" dirty="0"/>
              <a:t>– </a:t>
            </a:r>
            <a:r>
              <a:rPr lang="en-US" dirty="0" err="1"/>
              <a:t>Creare</a:t>
            </a:r>
            <a:r>
              <a:rPr lang="en-US" dirty="0"/>
              <a:t> nod nou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4CFB9-09FB-4ACF-A485-FDA793CF482F}"/>
              </a:ext>
            </a:extLst>
          </p:cNvPr>
          <p:cNvSpPr txBox="1"/>
          <p:nvPr/>
        </p:nvSpPr>
        <p:spPr>
          <a:xfrm>
            <a:off x="184532" y="1631901"/>
            <a:ext cx="106670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*)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D95DC-16E3-4191-8EE7-241354D242E5}"/>
              </a:ext>
            </a:extLst>
          </p:cNvPr>
          <p:cNvSpPr/>
          <p:nvPr/>
        </p:nvSpPr>
        <p:spPr bwMode="auto">
          <a:xfrm>
            <a:off x="9772071" y="401703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45DC2D-FED5-4A67-98D5-FF417CD48F10}"/>
              </a:ext>
            </a:extLst>
          </p:cNvPr>
          <p:cNvCxnSpPr>
            <a:stCxn id="7" idx="2"/>
          </p:cNvCxnSpPr>
          <p:nvPr/>
        </p:nvCxnSpPr>
        <p:spPr bwMode="auto">
          <a:xfrm flipH="1">
            <a:off x="9270205" y="4395729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D1F92E-4520-4682-823E-71A43702F356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>
            <a:off x="9929089" y="439572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0203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B9976-2ADF-4F20-BA41-EADF128C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8676F-D22F-43D6-9190-84021724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  <a:r>
              <a:rPr lang="en-US" dirty="0"/>
              <a:t> </a:t>
            </a:r>
            <a:r>
              <a:rPr lang="ro-RO" dirty="0"/>
              <a:t>– Inserare</a:t>
            </a:r>
            <a:r>
              <a:rPr lang="en-US" dirty="0"/>
              <a:t> nod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45A0B-6863-4C9B-8B1C-4FEE5A16D802}"/>
              </a:ext>
            </a:extLst>
          </p:cNvPr>
          <p:cNvSpPr txBox="1"/>
          <p:nvPr/>
        </p:nvSpPr>
        <p:spPr>
          <a:xfrm>
            <a:off x="154235" y="1258132"/>
            <a:ext cx="112815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1EBC93-1623-43F1-9D77-1729D742D392}"/>
              </a:ext>
            </a:extLst>
          </p:cNvPr>
          <p:cNvSpPr txBox="1"/>
          <p:nvPr/>
        </p:nvSpPr>
        <p:spPr>
          <a:xfrm>
            <a:off x="154236" y="518361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rootBST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rootBST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2C2589-F150-42FB-BE94-9F8324F62E3C}"/>
              </a:ext>
            </a:extLst>
          </p:cNvPr>
          <p:cNvSpPr/>
          <p:nvPr/>
        </p:nvSpPr>
        <p:spPr bwMode="auto">
          <a:xfrm>
            <a:off x="10145341" y="177575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7841D0-75F4-4295-A47A-1D604231743D}"/>
              </a:ext>
            </a:extLst>
          </p:cNvPr>
          <p:cNvSpPr/>
          <p:nvPr/>
        </p:nvSpPr>
        <p:spPr bwMode="auto">
          <a:xfrm>
            <a:off x="9684342" y="26024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394B38-7094-4D71-AB56-94E830B0DD43}"/>
              </a:ext>
            </a:extLst>
          </p:cNvPr>
          <p:cNvSpPr/>
          <p:nvPr/>
        </p:nvSpPr>
        <p:spPr bwMode="auto">
          <a:xfrm>
            <a:off x="10807257" y="26024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DAB5A8-BB07-4183-A647-9E0372D109FA}"/>
              </a:ext>
            </a:extLst>
          </p:cNvPr>
          <p:cNvCxnSpPr>
            <a:stCxn id="22" idx="2"/>
            <a:endCxn id="24" idx="0"/>
          </p:cNvCxnSpPr>
          <p:nvPr/>
        </p:nvCxnSpPr>
        <p:spPr bwMode="auto">
          <a:xfrm flipH="1">
            <a:off x="9841360" y="2154443"/>
            <a:ext cx="460999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4C790D-859F-4290-9E1A-BE5A8F37A088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 bwMode="auto">
          <a:xfrm>
            <a:off x="10302359" y="215444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91F2F0A-6049-4621-BB08-EAFF99842723}"/>
              </a:ext>
            </a:extLst>
          </p:cNvPr>
          <p:cNvSpPr/>
          <p:nvPr/>
        </p:nvSpPr>
        <p:spPr bwMode="auto">
          <a:xfrm>
            <a:off x="9082219" y="342572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2A32F-F851-4F35-A89E-7CD670AD7076}"/>
              </a:ext>
            </a:extLst>
          </p:cNvPr>
          <p:cNvSpPr/>
          <p:nvPr/>
        </p:nvSpPr>
        <p:spPr bwMode="auto">
          <a:xfrm>
            <a:off x="10446696" y="342572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FC2818-AB32-4651-8EC0-250CF9B26C3E}"/>
              </a:ext>
            </a:extLst>
          </p:cNvPr>
          <p:cNvSpPr/>
          <p:nvPr/>
        </p:nvSpPr>
        <p:spPr bwMode="auto">
          <a:xfrm>
            <a:off x="11480703" y="342906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091CC8A-03BB-4E58-A507-6CBAC831D3AE}"/>
              </a:ext>
            </a:extLst>
          </p:cNvPr>
          <p:cNvCxnSpPr>
            <a:cxnSpLocks/>
            <a:stCxn id="25" idx="2"/>
            <a:endCxn id="30" idx="0"/>
          </p:cNvCxnSpPr>
          <p:nvPr/>
        </p:nvCxnSpPr>
        <p:spPr bwMode="auto">
          <a:xfrm>
            <a:off x="10964275" y="2981097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D6969-D29F-4250-A654-C68D18F8A318}"/>
              </a:ext>
            </a:extLst>
          </p:cNvPr>
          <p:cNvCxnSpPr>
            <a:cxnSpLocks/>
            <a:stCxn id="29" idx="0"/>
            <a:endCxn id="25" idx="2"/>
          </p:cNvCxnSpPr>
          <p:nvPr/>
        </p:nvCxnSpPr>
        <p:spPr bwMode="auto">
          <a:xfrm flipV="1">
            <a:off x="10603714" y="2981097"/>
            <a:ext cx="36056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7B78E5-B26B-4DF3-BEEB-A29BFC41A3BE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 bwMode="auto">
          <a:xfrm flipH="1">
            <a:off x="9239237" y="2981097"/>
            <a:ext cx="602123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B6D27-5F57-4050-A935-19DE3596B106}"/>
              </a:ext>
            </a:extLst>
          </p:cNvPr>
          <p:cNvSpPr/>
          <p:nvPr/>
        </p:nvSpPr>
        <p:spPr bwMode="auto">
          <a:xfrm>
            <a:off x="9458873" y="429576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63F2ED-244D-4D0A-B055-F64AF42ECF43}"/>
              </a:ext>
            </a:extLst>
          </p:cNvPr>
          <p:cNvSpPr/>
          <p:nvPr/>
        </p:nvSpPr>
        <p:spPr bwMode="auto">
          <a:xfrm>
            <a:off x="11121293" y="42957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351DF4-CD00-431A-86D3-271A95DE7017}"/>
              </a:ext>
            </a:extLst>
          </p:cNvPr>
          <p:cNvCxnSpPr>
            <a:cxnSpLocks/>
            <a:stCxn id="35" idx="0"/>
            <a:endCxn id="30" idx="2"/>
          </p:cNvCxnSpPr>
          <p:nvPr/>
        </p:nvCxnSpPr>
        <p:spPr bwMode="auto">
          <a:xfrm flipV="1">
            <a:off x="11278311" y="3807751"/>
            <a:ext cx="359410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47F408-4B59-4A31-889E-603D89E5DD0F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 bwMode="auto">
          <a:xfrm>
            <a:off x="9239237" y="3804411"/>
            <a:ext cx="376654" cy="4913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12895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79168-A47B-4C5F-9A36-CD20D8B0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86ADCF-0C6F-45A7-980B-F5378C60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Arbori</a:t>
            </a:r>
            <a:r>
              <a:rPr lang="en-US" dirty="0"/>
              <a:t> binary de c</a:t>
            </a:r>
            <a:r>
              <a:rPr lang="ro-RO" dirty="0" err="1"/>
              <a:t>ăutare</a:t>
            </a:r>
            <a:r>
              <a:rPr lang="ro-RO" dirty="0"/>
              <a:t> - Ștergere nod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00962-AC16-4319-91D8-8420709B0E50}"/>
              </a:ext>
            </a:extLst>
          </p:cNvPr>
          <p:cNvSpPr txBox="1"/>
          <p:nvPr/>
        </p:nvSpPr>
        <p:spPr>
          <a:xfrm>
            <a:off x="88135" y="1140849"/>
            <a:ext cx="107965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bstRemove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bstRemove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bstRemove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AB7CAA-D382-4C17-B609-DAA4F17E7552}"/>
              </a:ext>
            </a:extLst>
          </p:cNvPr>
          <p:cNvSpPr/>
          <p:nvPr/>
        </p:nvSpPr>
        <p:spPr bwMode="auto">
          <a:xfrm>
            <a:off x="10233832" y="332046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51E403-9B0D-4EA2-A41C-000BED00FD4B}"/>
              </a:ext>
            </a:extLst>
          </p:cNvPr>
          <p:cNvSpPr/>
          <p:nvPr/>
        </p:nvSpPr>
        <p:spPr bwMode="auto">
          <a:xfrm>
            <a:off x="9772833" y="41471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07A9E2-0E74-47F9-8A59-C6ED06053355}"/>
              </a:ext>
            </a:extLst>
          </p:cNvPr>
          <p:cNvSpPr/>
          <p:nvPr/>
        </p:nvSpPr>
        <p:spPr bwMode="auto">
          <a:xfrm>
            <a:off x="10895748" y="41471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BE527F-4806-4151-9C4D-479B7A8C9347}"/>
              </a:ext>
            </a:extLst>
          </p:cNvPr>
          <p:cNvCxnSpPr>
            <a:stCxn id="24" idx="2"/>
            <a:endCxn id="25" idx="0"/>
          </p:cNvCxnSpPr>
          <p:nvPr/>
        </p:nvCxnSpPr>
        <p:spPr bwMode="auto">
          <a:xfrm flipH="1">
            <a:off x="9929851" y="3699153"/>
            <a:ext cx="460999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AE14E1-BF7A-46B2-A6E2-D166393D57E7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 bwMode="auto">
          <a:xfrm>
            <a:off x="10390850" y="369915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176E7F9-7A21-4822-91F9-F9D97B5A12B2}"/>
              </a:ext>
            </a:extLst>
          </p:cNvPr>
          <p:cNvSpPr/>
          <p:nvPr/>
        </p:nvSpPr>
        <p:spPr bwMode="auto">
          <a:xfrm>
            <a:off x="9170710" y="497043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A4F141-9853-444A-A81F-8668C1214031}"/>
              </a:ext>
            </a:extLst>
          </p:cNvPr>
          <p:cNvSpPr/>
          <p:nvPr/>
        </p:nvSpPr>
        <p:spPr bwMode="auto">
          <a:xfrm>
            <a:off x="10535187" y="497043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186CCE-6C13-4AAF-BBAD-EBCC80BD5DC2}"/>
              </a:ext>
            </a:extLst>
          </p:cNvPr>
          <p:cNvSpPr/>
          <p:nvPr/>
        </p:nvSpPr>
        <p:spPr bwMode="auto">
          <a:xfrm>
            <a:off x="11569194" y="49737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3AFC06-3282-474E-9CDD-A3B11ADD7C67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 bwMode="auto">
          <a:xfrm>
            <a:off x="11052766" y="4525807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7FBBC0-F437-472F-BD71-2C219626932A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 bwMode="auto">
          <a:xfrm flipV="1">
            <a:off x="10692205" y="4525807"/>
            <a:ext cx="36056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8A77A3-378D-46EE-A79B-C6DC8A69D095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 bwMode="auto">
          <a:xfrm flipH="1">
            <a:off x="9327728" y="4525807"/>
            <a:ext cx="602123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DB3E50D-0375-4B63-AAC9-BAD0CF01ED6F}"/>
              </a:ext>
            </a:extLst>
          </p:cNvPr>
          <p:cNvSpPr/>
          <p:nvPr/>
        </p:nvSpPr>
        <p:spPr bwMode="auto">
          <a:xfrm>
            <a:off x="9547364" y="58404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30DA5F-AAE3-43D2-99EE-0ED8170564C3}"/>
              </a:ext>
            </a:extLst>
          </p:cNvPr>
          <p:cNvSpPr/>
          <p:nvPr/>
        </p:nvSpPr>
        <p:spPr bwMode="auto">
          <a:xfrm>
            <a:off x="11209784" y="584047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60117B1-3D29-437D-AEFD-953FA27BE9BB}"/>
              </a:ext>
            </a:extLst>
          </p:cNvPr>
          <p:cNvCxnSpPr>
            <a:cxnSpLocks/>
            <a:stCxn id="36" idx="0"/>
            <a:endCxn id="31" idx="2"/>
          </p:cNvCxnSpPr>
          <p:nvPr/>
        </p:nvCxnSpPr>
        <p:spPr bwMode="auto">
          <a:xfrm flipV="1">
            <a:off x="11366802" y="5352461"/>
            <a:ext cx="359410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416968-B035-4D60-A453-9158E2859A83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 bwMode="auto">
          <a:xfrm>
            <a:off x="9327728" y="5349121"/>
            <a:ext cx="376654" cy="4913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571592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AA9AE-BF33-4CA2-9AC5-B2D5B7D9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9A6A58-A320-4921-8276-A408BA63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816478-86B5-4481-ACAF-833900994C7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522863"/>
                <a:ext cx="11197087" cy="23576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ro-RO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ro-RO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ro-RO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𝑖𝑛𝑠𝑒𝑟𝑡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ro-RO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𝑠𝑒𝑎𝑟𝑐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𝑑𝑒𝑙𝑒𝑡𝑒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  <a:p>
                <a:pPr marL="0" indent="0" algn="ctr">
                  <a:buNone/>
                </a:pPr>
                <a:endParaRPr lang="ro-RO" sz="4000" dirty="0"/>
              </a:p>
              <a:p>
                <a:pPr marL="0" indent="0" algn="ctr">
                  <a:buNone/>
                </a:pPr>
                <a:r>
                  <a:rPr lang="en-US" sz="4000" dirty="0"/>
                  <a:t>h </a:t>
                </a:r>
                <a:r>
                  <a:rPr lang="en-US" sz="4000" dirty="0" err="1"/>
                  <a:t>este</a:t>
                </a:r>
                <a:r>
                  <a:rPr lang="en-US" sz="4000" dirty="0"/>
                  <a:t> </a:t>
                </a:r>
                <a:r>
                  <a:rPr lang="ro-RO" sz="4000" dirty="0"/>
                  <a:t>înălțimea arborelui</a:t>
                </a:r>
                <a:r>
                  <a:rPr lang="en-US" sz="4000" dirty="0"/>
                  <a:t> </a:t>
                </a:r>
                <a:endParaRPr lang="ro-RO" sz="3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816478-86B5-4481-ACAF-833900994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522863"/>
                <a:ext cx="11197087" cy="23576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3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927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Care este rădăcina arborelui?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14EFE-4DC3-4DF3-B062-1146EEA4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8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9576198" y="13397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8286856" y="21667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443874" y="1718419"/>
            <a:ext cx="1289342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9733216" y="1718419"/>
            <a:ext cx="1126211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7660938" y="299007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7817956" y="2545448"/>
            <a:ext cx="625918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7974974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7817956" y="3368762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7324215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7481233" y="3368762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8819667" y="298800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8443874" y="2545448"/>
            <a:ext cx="532811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9133703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8976685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8482944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8639962" y="3366700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10657714" y="216675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10135413" y="299007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10337126" y="2545448"/>
            <a:ext cx="52230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10332729" y="3860113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10337126" y="3368762"/>
            <a:ext cx="178244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9733216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9890234" y="3368762"/>
            <a:ext cx="44689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11139279" y="298800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10859427" y="2545448"/>
            <a:ext cx="481565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11453315" y="385805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11340992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10840699" y="3858051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11023340" y="3366700"/>
            <a:ext cx="31765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5599E001-DAEC-4E1A-8A1A-B71AAE943595}"/>
              </a:ext>
            </a:extLst>
          </p:cNvPr>
          <p:cNvSpPr/>
          <p:nvPr/>
        </p:nvSpPr>
        <p:spPr bwMode="auto">
          <a:xfrm>
            <a:off x="1673305" y="821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727302-4194-413C-B8A2-E4A432195FCC}"/>
              </a:ext>
            </a:extLst>
          </p:cNvPr>
          <p:cNvSpPr/>
          <p:nvPr/>
        </p:nvSpPr>
        <p:spPr bwMode="auto">
          <a:xfrm>
            <a:off x="1863069" y="14462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CDB1544-A316-4549-9FD3-6EAF3FA51B4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 bwMode="auto">
          <a:xfrm>
            <a:off x="1830323" y="1200263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2342F1DE-4429-46CD-B279-E1AA88F61C88}"/>
              </a:ext>
            </a:extLst>
          </p:cNvPr>
          <p:cNvSpPr/>
          <p:nvPr/>
        </p:nvSpPr>
        <p:spPr bwMode="auto">
          <a:xfrm>
            <a:off x="2052833" y="20708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B2D90BB-93B0-46CA-8CCD-10145BB25CEB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 bwMode="auto">
          <a:xfrm>
            <a:off x="2020087" y="182489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575FBC-F098-4131-9C62-0076DE4AA363}"/>
              </a:ext>
            </a:extLst>
          </p:cNvPr>
          <p:cNvSpPr/>
          <p:nvPr/>
        </p:nvSpPr>
        <p:spPr bwMode="auto">
          <a:xfrm>
            <a:off x="2214084" y="270344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32E1C61-D21A-47B2-8EA3-FC5B65EE8903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 bwMode="auto">
          <a:xfrm>
            <a:off x="2209851" y="2449527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741555-F6EA-47D0-8063-28209EB5BA27}"/>
              </a:ext>
            </a:extLst>
          </p:cNvPr>
          <p:cNvSpPr/>
          <p:nvPr/>
        </p:nvSpPr>
        <p:spPr bwMode="auto">
          <a:xfrm>
            <a:off x="2403848" y="33280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2FA724-16EB-48D1-B043-9E8148948048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 bwMode="auto">
          <a:xfrm>
            <a:off x="2371102" y="30821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DE459D5-2CBC-4990-A024-387FAB6A8FFF}"/>
              </a:ext>
            </a:extLst>
          </p:cNvPr>
          <p:cNvSpPr/>
          <p:nvPr/>
        </p:nvSpPr>
        <p:spPr bwMode="auto">
          <a:xfrm>
            <a:off x="2528120" y="399471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C9C87EA-4487-46C7-B811-7498DCC04B17}"/>
              </a:ext>
            </a:extLst>
          </p:cNvPr>
          <p:cNvCxnSpPr>
            <a:cxnSpLocks/>
            <a:stCxn id="102" idx="2"/>
            <a:endCxn id="105" idx="0"/>
          </p:cNvCxnSpPr>
          <p:nvPr/>
        </p:nvCxnSpPr>
        <p:spPr bwMode="auto">
          <a:xfrm>
            <a:off x="2560866" y="3706764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AE857DA-C281-49D3-82C1-CC47CC0489A4}"/>
              </a:ext>
            </a:extLst>
          </p:cNvPr>
          <p:cNvSpPr/>
          <p:nvPr/>
        </p:nvSpPr>
        <p:spPr bwMode="auto">
          <a:xfrm>
            <a:off x="2717884" y="461934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6C9B74B-9EA5-4178-A6A8-EDDFF803A30F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 bwMode="auto">
          <a:xfrm>
            <a:off x="2685138" y="437340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3DE479-8DC8-4BF8-8321-5348BAF51792}"/>
              </a:ext>
            </a:extLst>
          </p:cNvPr>
          <p:cNvSpPr/>
          <p:nvPr/>
        </p:nvSpPr>
        <p:spPr bwMode="auto">
          <a:xfrm>
            <a:off x="2879135" y="525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86BD0E7-656A-4DEF-A711-54A705B0A5D4}"/>
              </a:ext>
            </a:extLst>
          </p:cNvPr>
          <p:cNvSpPr/>
          <p:nvPr/>
        </p:nvSpPr>
        <p:spPr bwMode="auto">
          <a:xfrm>
            <a:off x="3068899" y="587658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492AB9F-7732-48C3-943E-D16E1D32F93E}"/>
              </a:ext>
            </a:extLst>
          </p:cNvPr>
          <p:cNvCxnSpPr>
            <a:cxnSpLocks/>
            <a:stCxn id="109" idx="2"/>
            <a:endCxn id="111" idx="0"/>
          </p:cNvCxnSpPr>
          <p:nvPr/>
        </p:nvCxnSpPr>
        <p:spPr bwMode="auto">
          <a:xfrm>
            <a:off x="3036153" y="56306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88BCEF0-4046-409A-80AB-83669E8B3563}"/>
              </a:ext>
            </a:extLst>
          </p:cNvPr>
          <p:cNvSpPr/>
          <p:nvPr/>
        </p:nvSpPr>
        <p:spPr bwMode="auto">
          <a:xfrm>
            <a:off x="4163107" y="278104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EE1D2C0-E273-4486-8672-DAD7A4772DB8}"/>
              </a:ext>
            </a:extLst>
          </p:cNvPr>
          <p:cNvCxnSpPr>
            <a:cxnSpLocks/>
            <a:stCxn id="111" idx="3"/>
            <a:endCxn id="130" idx="1"/>
          </p:cNvCxnSpPr>
          <p:nvPr/>
        </p:nvCxnSpPr>
        <p:spPr bwMode="auto">
          <a:xfrm flipV="1">
            <a:off x="3382935" y="2970387"/>
            <a:ext cx="780172" cy="30955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209B37E-1A34-422F-B1B9-E79D0D354013}"/>
              </a:ext>
            </a:extLst>
          </p:cNvPr>
          <p:cNvSpPr/>
          <p:nvPr/>
        </p:nvSpPr>
        <p:spPr bwMode="auto">
          <a:xfrm>
            <a:off x="4352871" y="340567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924C558-B3F0-4E7F-867E-1C32C1B3096F}"/>
              </a:ext>
            </a:extLst>
          </p:cNvPr>
          <p:cNvCxnSpPr>
            <a:cxnSpLocks/>
            <a:stCxn id="130" idx="2"/>
            <a:endCxn id="132" idx="0"/>
          </p:cNvCxnSpPr>
          <p:nvPr/>
        </p:nvCxnSpPr>
        <p:spPr bwMode="auto">
          <a:xfrm>
            <a:off x="4379670" y="31597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4A922FC-E12A-4B49-B202-01CA5AE237EB}"/>
              </a:ext>
            </a:extLst>
          </p:cNvPr>
          <p:cNvSpPr/>
          <p:nvPr/>
        </p:nvSpPr>
        <p:spPr bwMode="auto">
          <a:xfrm>
            <a:off x="4514122" y="4038278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EFC1399-EDAD-485E-B4AB-324ECD93E78C}"/>
              </a:ext>
            </a:extLst>
          </p:cNvPr>
          <p:cNvCxnSpPr>
            <a:cxnSpLocks/>
            <a:stCxn id="132" idx="2"/>
            <a:endCxn id="134" idx="0"/>
          </p:cNvCxnSpPr>
          <p:nvPr/>
        </p:nvCxnSpPr>
        <p:spPr bwMode="auto">
          <a:xfrm>
            <a:off x="4569434" y="3784364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D627914-718F-49DD-9BCB-454ACC630BAD}"/>
              </a:ext>
            </a:extLst>
          </p:cNvPr>
          <p:cNvSpPr/>
          <p:nvPr/>
        </p:nvSpPr>
        <p:spPr bwMode="auto">
          <a:xfrm>
            <a:off x="4703886" y="4662910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B84A460-3435-4A4F-9ACE-BA30AC0B2E27}"/>
              </a:ext>
            </a:extLst>
          </p:cNvPr>
          <p:cNvCxnSpPr>
            <a:cxnSpLocks/>
            <a:stCxn id="134" idx="2"/>
            <a:endCxn id="136" idx="0"/>
          </p:cNvCxnSpPr>
          <p:nvPr/>
        </p:nvCxnSpPr>
        <p:spPr bwMode="auto">
          <a:xfrm>
            <a:off x="4730685" y="4416969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4077177-939E-4522-BEFA-843329B3609A}"/>
              </a:ext>
            </a:extLst>
          </p:cNvPr>
          <p:cNvSpPr/>
          <p:nvPr/>
        </p:nvSpPr>
        <p:spPr bwMode="auto">
          <a:xfrm>
            <a:off x="4828158" y="532955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A69E64E-01EC-4752-8F4D-9C296A1A4BD7}"/>
              </a:ext>
            </a:extLst>
          </p:cNvPr>
          <p:cNvCxnSpPr>
            <a:cxnSpLocks/>
            <a:stCxn id="136" idx="2"/>
            <a:endCxn id="138" idx="0"/>
          </p:cNvCxnSpPr>
          <p:nvPr/>
        </p:nvCxnSpPr>
        <p:spPr bwMode="auto">
          <a:xfrm>
            <a:off x="4920449" y="5041601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022EEFC-F143-41B8-B3C8-9DB6219B9111}"/>
              </a:ext>
            </a:extLst>
          </p:cNvPr>
          <p:cNvSpPr/>
          <p:nvPr/>
        </p:nvSpPr>
        <p:spPr bwMode="auto">
          <a:xfrm>
            <a:off x="5017922" y="595418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0FDF004-F10C-4759-8F2F-5C7018161DDD}"/>
              </a:ext>
            </a:extLst>
          </p:cNvPr>
          <p:cNvCxnSpPr>
            <a:cxnSpLocks/>
            <a:stCxn id="138" idx="2"/>
            <a:endCxn id="140" idx="0"/>
          </p:cNvCxnSpPr>
          <p:nvPr/>
        </p:nvCxnSpPr>
        <p:spPr bwMode="auto">
          <a:xfrm>
            <a:off x="5044721" y="57082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F453DF-03E6-4817-A02E-795811A0C514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 bwMode="auto">
          <a:xfrm>
            <a:off x="2874902" y="4998037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00674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7403489" y="129566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6114147" y="254906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6271165" y="1674351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7560507" y="1674351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5477212" y="37139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5634230" y="2927759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5864783" y="49576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5634230" y="4092596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5214024" y="49576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5371042" y="4092596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6635941" y="371184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6271165" y="2927759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7023512" y="49556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6792959" y="4090534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6372753" y="49556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6529771" y="4090534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8485005" y="2549068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7951687" y="3713905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8153400" y="2927759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8222538" y="4957690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8153400" y="4092596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7623025" y="49576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7780043" y="4092596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8955553" y="3711843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8686718" y="2927759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9343124" y="4955628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9157266" y="4090534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8730508" y="4955628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8913149" y="4090534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62720" y="1238718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20" y="1238718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457080" y="2449706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080" y="2449706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457080" y="3657440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080" y="3657440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454611" y="4964987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611" y="4964987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3221823" y="5814781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23" y="5814781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6735428" y="5793789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28" y="5793789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372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4763420" cy="961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ro-RO" sz="2800" b="0" dirty="0">
                    <a:solidFill>
                      <a:schemeClr val="tx2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4763420" cy="961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3147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5109925" cy="3116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ro-RO" sz="2800" b="0" dirty="0">
                    <a:solidFill>
                      <a:schemeClr val="tx2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r>
                  <a:rPr lang="ro-RO" sz="2800" dirty="0">
                    <a:solidFill>
                      <a:schemeClr val="tx2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=0000 0000 0000 0001+</m:t>
                    </m:r>
                  </m:oMath>
                </a14:m>
                <a:endParaRPr lang="ro-RO" sz="2800" b="0" dirty="0">
                  <a:solidFill>
                    <a:schemeClr val="tx2"/>
                  </a:solidFill>
                </a:endParaRPr>
              </a:p>
              <a:p>
                <a:r>
                  <a:rPr lang="ro-RO" sz="2800" dirty="0">
                    <a:solidFill>
                      <a:schemeClr val="tx2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0000 0000 0000 00</m:t>
                    </m:r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o-RO" sz="28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ro-RO" sz="2800" dirty="0">
                    <a:solidFill>
                      <a:schemeClr val="tx2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0000 0000 0000 0</m:t>
                    </m:r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ro-RO" sz="2800" b="0" dirty="0">
                  <a:solidFill>
                    <a:schemeClr val="tx2"/>
                  </a:solidFill>
                </a:endParaRPr>
              </a:p>
              <a:p>
                <a:r>
                  <a:rPr lang="ro-RO" sz="2800" b="0" dirty="0">
                    <a:solidFill>
                      <a:schemeClr val="tx2"/>
                    </a:solidFill>
                  </a:rPr>
                  <a:t>     ...</a:t>
                </a:r>
                <a:endParaRPr lang="ro-RO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endParaRPr lang="ro-RO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5109925" cy="3116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024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5469895" cy="3547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ro-RO" sz="2800" b="0" dirty="0">
                    <a:solidFill>
                      <a:schemeClr val="tx2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r>
                  <a:rPr lang="ro-RO" sz="2800" dirty="0">
                    <a:solidFill>
                      <a:schemeClr val="tx2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=0000 0000 0000 0001+</m:t>
                    </m:r>
                  </m:oMath>
                </a14:m>
                <a:endParaRPr lang="ro-RO" sz="2800" b="0" dirty="0">
                  <a:solidFill>
                    <a:schemeClr val="tx2"/>
                  </a:solidFill>
                </a:endParaRPr>
              </a:p>
              <a:p>
                <a:r>
                  <a:rPr lang="ro-RO" sz="2800" dirty="0">
                    <a:solidFill>
                      <a:schemeClr val="tx2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0000 0000 0000 00</m:t>
                    </m:r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o-RO" sz="28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ro-RO" sz="2800" dirty="0">
                    <a:solidFill>
                      <a:schemeClr val="tx2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0000 0000 0000 0</m:t>
                    </m:r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ro-RO" sz="2800" b="0" dirty="0">
                  <a:solidFill>
                    <a:schemeClr val="tx2"/>
                  </a:solidFill>
                </a:endParaRPr>
              </a:p>
              <a:p>
                <a:r>
                  <a:rPr lang="ro-RO" sz="2800" b="0" dirty="0">
                    <a:solidFill>
                      <a:schemeClr val="tx2"/>
                    </a:solidFill>
                  </a:rPr>
                  <a:t>     ...</a:t>
                </a:r>
                <a:endParaRPr lang="ro-RO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ro-RO" sz="2800" b="0" dirty="0">
                    <a:solidFill>
                      <a:schemeClr val="tx2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=1111 1111 1111 1111</m:t>
                    </m:r>
                  </m:oMath>
                </a14:m>
                <a:r>
                  <a:rPr lang="ro-RO" sz="2800" b="0" dirty="0">
                    <a:solidFill>
                      <a:schemeClr val="tx2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o-RO" sz="2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o-RO" sz="2800" b="0" dirty="0">
                    <a:solidFill>
                      <a:schemeClr val="tx2"/>
                    </a:solidFill>
                  </a:rPr>
                  <a:t> biți)</a:t>
                </a:r>
              </a:p>
              <a:p>
                <a:endParaRPr lang="ro-RO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5469895" cy="3547125"/>
              </a:xfrm>
              <a:prstGeom prst="rect">
                <a:avLst/>
              </a:prstGeom>
              <a:blipFill>
                <a:blip r:embed="rId8"/>
                <a:stretch>
                  <a:fillRect r="-1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152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5469895" cy="4082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ro-RO" sz="2800" b="0" dirty="0">
                    <a:solidFill>
                      <a:schemeClr val="tx2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r>
                  <a:rPr lang="ro-RO" sz="2800" dirty="0">
                    <a:solidFill>
                      <a:schemeClr val="tx2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=0000 0000 0000 0001+</m:t>
                    </m:r>
                  </m:oMath>
                </a14:m>
                <a:endParaRPr lang="ro-RO" sz="2800" b="0" dirty="0">
                  <a:solidFill>
                    <a:schemeClr val="tx2"/>
                  </a:solidFill>
                </a:endParaRPr>
              </a:p>
              <a:p>
                <a:r>
                  <a:rPr lang="ro-RO" sz="2800" dirty="0">
                    <a:solidFill>
                      <a:schemeClr val="tx2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0000 0000 0000 00</m:t>
                    </m:r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o-RO" sz="28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ro-RO" sz="2800" dirty="0">
                    <a:solidFill>
                      <a:schemeClr val="tx2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0000 0000 0000 0</m:t>
                    </m:r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ro-RO" sz="2800" b="0" dirty="0">
                  <a:solidFill>
                    <a:schemeClr val="tx2"/>
                  </a:solidFill>
                </a:endParaRPr>
              </a:p>
              <a:p>
                <a:r>
                  <a:rPr lang="ro-RO" sz="2800" b="0" dirty="0">
                    <a:solidFill>
                      <a:schemeClr val="tx2"/>
                    </a:solidFill>
                  </a:rPr>
                  <a:t>     ...</a:t>
                </a:r>
                <a:endParaRPr lang="ro-RO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ro-RO" sz="2800" b="0" dirty="0">
                    <a:solidFill>
                      <a:schemeClr val="tx2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=1111 1111 1111 1111</m:t>
                    </m:r>
                  </m:oMath>
                </a14:m>
                <a:r>
                  <a:rPr lang="ro-RO" sz="2800" b="0" dirty="0">
                    <a:solidFill>
                      <a:schemeClr val="tx2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ro-RO" sz="28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o-RO" sz="2800" b="0" dirty="0">
                    <a:solidFill>
                      <a:schemeClr val="tx2"/>
                    </a:solidFill>
                  </a:rPr>
                  <a:t> biți)</a:t>
                </a:r>
              </a:p>
              <a:p>
                <a:r>
                  <a:rPr lang="ro-RO" sz="2800" b="0" dirty="0">
                    <a:solidFill>
                      <a:schemeClr val="tx2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ro-RO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endParaRPr lang="ro-RO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5469895" cy="4082015"/>
              </a:xfrm>
              <a:prstGeom prst="rect">
                <a:avLst/>
              </a:prstGeom>
              <a:blipFill>
                <a:blip r:embed="rId8"/>
                <a:stretch>
                  <a:fillRect r="-1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9110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ro-RO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ro-RO" sz="28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ro-RO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DA967F4-0887-45E2-A5ED-0DF22C308814}"/>
              </a:ext>
            </a:extLst>
          </p:cNvPr>
          <p:cNvSpPr txBox="1"/>
          <p:nvPr/>
        </p:nvSpPr>
        <p:spPr>
          <a:xfrm>
            <a:off x="6671181" y="4088805"/>
            <a:ext cx="5081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Dacă arborele este echilibrat</a:t>
            </a:r>
          </a:p>
        </p:txBody>
      </p:sp>
    </p:spTree>
    <p:extLst>
      <p:ext uri="{BB962C8B-B14F-4D97-AF65-F5344CB8AC3E}">
        <p14:creationId xmlns:p14="http://schemas.microsoft.com/office/powerpoint/2010/main" val="17611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ro-RO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ro-RO" sz="28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ro-RO" sz="28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FD9CD4E-BCE4-444A-AD7A-FA35AE33440B}"/>
              </a:ext>
            </a:extLst>
          </p:cNvPr>
          <p:cNvSpPr/>
          <p:nvPr/>
        </p:nvSpPr>
        <p:spPr>
          <a:xfrm>
            <a:off x="8020280" y="3429000"/>
            <a:ext cx="2225408" cy="68217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473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F796F6-810B-4E44-8A4C-10ED76427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B15E0F-CC06-4AC2-907E-08B55258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1B2D89-8BEE-4AB9-BA21-4AD4DA59B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96116"/>
              </p:ext>
            </p:extLst>
          </p:nvPr>
        </p:nvGraphicFramePr>
        <p:xfrm>
          <a:off x="1037846" y="1258786"/>
          <a:ext cx="10276478" cy="477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492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2139500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1263205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  <a:gridCol w="3448281">
                  <a:extLst>
                    <a:ext uri="{9D8B030D-6E8A-4147-A177-3AD203B41FA5}">
                      <a16:colId xmlns:a16="http://schemas.microsoft.com/office/drawing/2014/main" val="4081891454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bg1"/>
                          </a:solidFill>
                        </a:rPr>
                        <a:t>Vector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bg1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bg1"/>
                          </a:solidFill>
                        </a:rPr>
                        <a:t>Arbore binar căutare echilibrat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Complexitate acces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O(1)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O(log2(N))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Complexitate inserție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O(log2(N))</a:t>
                      </a:r>
                    </a:p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Complexitate inserție capete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O(N)/O(1)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O(1)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O(log2(N))</a:t>
                      </a:r>
                    </a:p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Complexitate ștergere 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O(log2(N))</a:t>
                      </a:r>
                    </a:p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888921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Complexitate ștergere capete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O(N)/O(1)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O(1)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O(log2(N))</a:t>
                      </a:r>
                    </a:p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94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927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Care este rădăcina arborelui?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5EE19-9ACD-4DE5-97DE-E82552BB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0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Care sunt frunzele arborelui?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62DB5-286C-4768-9273-57FC34DA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8994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3967</TotalTime>
  <Words>3836</Words>
  <Application>Microsoft Office PowerPoint</Application>
  <PresentationFormat>Widescreen</PresentationFormat>
  <Paragraphs>1500</Paragraphs>
  <Slides>78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Cambria Math</vt:lpstr>
      <vt:lpstr>Consolas</vt:lpstr>
      <vt:lpstr>Courier New</vt:lpstr>
      <vt:lpstr>Wingdings</vt:lpstr>
      <vt:lpstr>2_Office Theme</vt:lpstr>
      <vt:lpstr>Structuri de date și algoritmi Arbori - 1</vt:lpstr>
      <vt:lpstr>PowerPoint Presentation</vt:lpstr>
      <vt:lpstr>Arbore. Definiție TAoCP Knuth:</vt:lpstr>
      <vt:lpstr>Graf. Definiție:</vt:lpstr>
      <vt:lpstr>Arbore vs Graf</vt:lpstr>
      <vt:lpstr>Arbore - stocare</vt:lpstr>
      <vt:lpstr>PowerPoint Presentation</vt:lpstr>
      <vt:lpstr>PowerPoint Presentation</vt:lpstr>
      <vt:lpstr>PowerPoint Presentation</vt:lpstr>
      <vt:lpstr>PowerPoint Presentation</vt:lpstr>
      <vt:lpstr>Mărimi arbore</vt:lpstr>
      <vt:lpstr>PowerPoint Presentation</vt:lpstr>
      <vt:lpstr>Afișarea unui arbore fără recursivitate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PowerPoint Presentation</vt:lpstr>
      <vt:lpstr>Arbori binari</vt:lpstr>
      <vt:lpstr>Parcurgere arbori binari</vt:lpstr>
      <vt:lpstr>Parcurgere arbori binari - inorder</vt:lpstr>
      <vt:lpstr>Parcurgere arbori binari - inorder</vt:lpstr>
      <vt:lpstr>Parcurgere arbori binari - preorder</vt:lpstr>
      <vt:lpstr>Parcurgere arbori binari - preorder</vt:lpstr>
      <vt:lpstr>Parcurgere arbori binari - postorder</vt:lpstr>
      <vt:lpstr>Parcurgere arbori binari - postorder</vt:lpstr>
      <vt:lpstr>Înălțime arbori binari - Recursiv</vt:lpstr>
      <vt:lpstr>PowerPoint Presentation</vt:lpstr>
      <vt:lpstr>Parcurgere Arbore - Recursiv</vt:lpstr>
      <vt:lpstr>Parcurgere Arbore - Recursiv</vt:lpstr>
      <vt:lpstr>Înălțime arbori - Recursiv</vt:lpstr>
      <vt:lpstr>PowerPoint Presentation</vt:lpstr>
      <vt:lpstr>Căutare binară</vt:lpstr>
      <vt:lpstr>Căutare binară</vt:lpstr>
      <vt:lpstr>Căutare binară</vt:lpstr>
      <vt:lpstr>Căutare binară</vt:lpstr>
      <vt:lpstr>Căutare binară</vt:lpstr>
      <vt:lpstr>Căutare binară</vt:lpstr>
      <vt:lpstr>Căutare binară</vt:lpstr>
      <vt:lpstr>Căutare binară</vt:lpstr>
      <vt:lpstr>PowerPoint Presentation</vt:lpstr>
      <vt:lpstr>Arbori binari de căutare</vt:lpstr>
      <vt:lpstr>Arbori binari de căutare</vt:lpstr>
      <vt:lpstr>Arbori binari de căutare</vt:lpstr>
      <vt:lpstr>Arbori binari de căutare – Căutarea</vt:lpstr>
      <vt:lpstr>Arbori binari de căutare – Creare nod nou</vt:lpstr>
      <vt:lpstr>Arbori binari de căutare – Inserare nod</vt:lpstr>
      <vt:lpstr>Arbori binary de căutare - Ștergere nod</vt:lpstr>
      <vt:lpstr>Complexitate</vt:lpstr>
      <vt:lpstr>Arbore binar de căutare – înălțime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Complexitate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2022-03-13T17:44:03Z</dcterms:modified>
</cp:coreProperties>
</file>